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92" r:id="rId2"/>
    <p:sldId id="293" r:id="rId3"/>
    <p:sldId id="294" r:id="rId4"/>
    <p:sldId id="295" r:id="rId5"/>
    <p:sldId id="296" r:id="rId6"/>
    <p:sldId id="297" r:id="rId7"/>
    <p:sldId id="298" r:id="rId8"/>
    <p:sldId id="299" r:id="rId9"/>
    <p:sldId id="300" r:id="rId10"/>
    <p:sldId id="301" r:id="rId11"/>
    <p:sldId id="276" r:id="rId12"/>
    <p:sldId id="256" r:id="rId13"/>
    <p:sldId id="259" r:id="rId14"/>
    <p:sldId id="257" r:id="rId15"/>
    <p:sldId id="273" r:id="rId16"/>
    <p:sldId id="274" r:id="rId17"/>
    <p:sldId id="277" r:id="rId18"/>
    <p:sldId id="258" r:id="rId19"/>
    <p:sldId id="260" r:id="rId20"/>
    <p:sldId id="264" r:id="rId21"/>
    <p:sldId id="261" r:id="rId22"/>
    <p:sldId id="263" r:id="rId23"/>
    <p:sldId id="262" r:id="rId24"/>
    <p:sldId id="265" r:id="rId25"/>
    <p:sldId id="266" r:id="rId26"/>
    <p:sldId id="275" r:id="rId27"/>
    <p:sldId id="267" r:id="rId28"/>
    <p:sldId id="285" r:id="rId29"/>
    <p:sldId id="284" r:id="rId30"/>
    <p:sldId id="286" r:id="rId31"/>
    <p:sldId id="287" r:id="rId32"/>
    <p:sldId id="279" r:id="rId33"/>
    <p:sldId id="280" r:id="rId34"/>
    <p:sldId id="281" r:id="rId35"/>
    <p:sldId id="282" r:id="rId36"/>
    <p:sldId id="288" r:id="rId37"/>
    <p:sldId id="289" r:id="rId38"/>
    <p:sldId id="290" r:id="rId39"/>
    <p:sldId id="291" r:id="rId40"/>
    <p:sldId id="268" r:id="rId41"/>
    <p:sldId id="269" r:id="rId42"/>
    <p:sldId id="270" r:id="rId43"/>
    <p:sldId id="271" r:id="rId44"/>
    <p:sldId id="272" r:id="rId4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4660"/>
  </p:normalViewPr>
  <p:slideViewPr>
    <p:cSldViewPr snapToGrid="0">
      <p:cViewPr varScale="1">
        <p:scale>
          <a:sx n="79" d="100"/>
          <a:sy n="79" d="100"/>
        </p:scale>
        <p:origin x="84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9E76B-3176-44C5-8F1A-B87EF1C9D0DC}" type="datetimeFigureOut">
              <a:rPr kumimoji="1" lang="ja-JP" altLang="en-US" smtClean="0"/>
              <a:t>2024/10/2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67691-B94D-483F-B82A-BAC76A52AFE4}" type="slidenum">
              <a:rPr kumimoji="1" lang="ja-JP" altLang="en-US" smtClean="0"/>
              <a:t>‹#›</a:t>
            </a:fld>
            <a:endParaRPr kumimoji="1" lang="ja-JP" altLang="en-US"/>
          </a:p>
        </p:txBody>
      </p:sp>
    </p:spTree>
    <p:extLst>
      <p:ext uri="{BB962C8B-B14F-4D97-AF65-F5344CB8AC3E}">
        <p14:creationId xmlns:p14="http://schemas.microsoft.com/office/powerpoint/2010/main" val="16071485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167691-B94D-483F-B82A-BAC76A52AFE4}" type="slidenum">
              <a:rPr kumimoji="1" lang="ja-JP" altLang="en-US" smtClean="0"/>
              <a:t>6</a:t>
            </a:fld>
            <a:endParaRPr kumimoji="1" lang="ja-JP" altLang="en-US"/>
          </a:p>
        </p:txBody>
      </p:sp>
    </p:spTree>
    <p:extLst>
      <p:ext uri="{BB962C8B-B14F-4D97-AF65-F5344CB8AC3E}">
        <p14:creationId xmlns:p14="http://schemas.microsoft.com/office/powerpoint/2010/main" val="16815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1167691-B94D-483F-B82A-BAC76A52AFE4}" type="slidenum">
              <a:rPr kumimoji="1" lang="ja-JP" altLang="en-US" smtClean="0"/>
              <a:t>28</a:t>
            </a:fld>
            <a:endParaRPr kumimoji="1" lang="ja-JP" altLang="en-US"/>
          </a:p>
        </p:txBody>
      </p:sp>
    </p:spTree>
    <p:extLst>
      <p:ext uri="{BB962C8B-B14F-4D97-AF65-F5344CB8AC3E}">
        <p14:creationId xmlns:p14="http://schemas.microsoft.com/office/powerpoint/2010/main" val="1304397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546D18-3AF7-9EA4-BC98-2AB5A63DC7F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F006ED6-5503-F4B9-8ED8-C96311223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390C363-40C3-5C97-A87D-6AF782E0ECAF}"/>
              </a:ext>
            </a:extLst>
          </p:cNvPr>
          <p:cNvSpPr>
            <a:spLocks noGrp="1"/>
          </p:cNvSpPr>
          <p:nvPr>
            <p:ph type="dt" sz="half" idx="10"/>
          </p:nvPr>
        </p:nvSpPr>
        <p:spPr/>
        <p:txBody>
          <a:bodyPr/>
          <a:lstStyle/>
          <a:p>
            <a:fld id="{A8F31118-DC17-4BAF-8BB3-EAC9FC390EF7}" type="datetimeFigureOut">
              <a:rPr kumimoji="1" lang="ja-JP" altLang="en-US" smtClean="0"/>
              <a:t>2024/10/2</a:t>
            </a:fld>
            <a:endParaRPr kumimoji="1" lang="ja-JP" altLang="en-US"/>
          </a:p>
        </p:txBody>
      </p:sp>
      <p:sp>
        <p:nvSpPr>
          <p:cNvPr id="5" name="フッター プレースホルダー 4">
            <a:extLst>
              <a:ext uri="{FF2B5EF4-FFF2-40B4-BE49-F238E27FC236}">
                <a16:creationId xmlns:a16="http://schemas.microsoft.com/office/drawing/2014/main" id="{AC4F2F58-E065-6E8C-2238-CF319E9B30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BEC67C-5395-5A5A-AA92-D04B2439C1EF}"/>
              </a:ext>
            </a:extLst>
          </p:cNvPr>
          <p:cNvSpPr>
            <a:spLocks noGrp="1"/>
          </p:cNvSpPr>
          <p:nvPr>
            <p:ph type="sldNum" sz="quarter" idx="12"/>
          </p:nvPr>
        </p:nvSpPr>
        <p:spPr/>
        <p:txBody>
          <a:body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829568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DEDB2-73ED-C283-AEA8-328B19F7993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3F104F7-00C2-9339-958D-902B741F5E3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CB51A73-1629-C00E-5C96-B60702828EA0}"/>
              </a:ext>
            </a:extLst>
          </p:cNvPr>
          <p:cNvSpPr>
            <a:spLocks noGrp="1"/>
          </p:cNvSpPr>
          <p:nvPr>
            <p:ph type="dt" sz="half" idx="10"/>
          </p:nvPr>
        </p:nvSpPr>
        <p:spPr/>
        <p:txBody>
          <a:bodyPr/>
          <a:lstStyle/>
          <a:p>
            <a:fld id="{A8F31118-DC17-4BAF-8BB3-EAC9FC390EF7}" type="datetimeFigureOut">
              <a:rPr kumimoji="1" lang="ja-JP" altLang="en-US" smtClean="0"/>
              <a:t>2024/10/2</a:t>
            </a:fld>
            <a:endParaRPr kumimoji="1" lang="ja-JP" altLang="en-US"/>
          </a:p>
        </p:txBody>
      </p:sp>
      <p:sp>
        <p:nvSpPr>
          <p:cNvPr id="5" name="フッター プレースホルダー 4">
            <a:extLst>
              <a:ext uri="{FF2B5EF4-FFF2-40B4-BE49-F238E27FC236}">
                <a16:creationId xmlns:a16="http://schemas.microsoft.com/office/drawing/2014/main" id="{873F8D32-918F-DA3C-B9ED-6CF034F6CA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261A164-AFAA-C456-E30A-3FFD8021CB4C}"/>
              </a:ext>
            </a:extLst>
          </p:cNvPr>
          <p:cNvSpPr>
            <a:spLocks noGrp="1"/>
          </p:cNvSpPr>
          <p:nvPr>
            <p:ph type="sldNum" sz="quarter" idx="12"/>
          </p:nvPr>
        </p:nvSpPr>
        <p:spPr/>
        <p:txBody>
          <a:body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1749978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C55E30B-FAB8-527C-D264-628F27BAFED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B5371FA-2B84-1F5A-1E39-EF8726FC294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2F49F9-80BB-D73E-075C-FDE59DE65CB6}"/>
              </a:ext>
            </a:extLst>
          </p:cNvPr>
          <p:cNvSpPr>
            <a:spLocks noGrp="1"/>
          </p:cNvSpPr>
          <p:nvPr>
            <p:ph type="dt" sz="half" idx="10"/>
          </p:nvPr>
        </p:nvSpPr>
        <p:spPr/>
        <p:txBody>
          <a:bodyPr/>
          <a:lstStyle/>
          <a:p>
            <a:fld id="{A8F31118-DC17-4BAF-8BB3-EAC9FC390EF7}" type="datetimeFigureOut">
              <a:rPr kumimoji="1" lang="ja-JP" altLang="en-US" smtClean="0"/>
              <a:t>2024/10/2</a:t>
            </a:fld>
            <a:endParaRPr kumimoji="1" lang="ja-JP" altLang="en-US"/>
          </a:p>
        </p:txBody>
      </p:sp>
      <p:sp>
        <p:nvSpPr>
          <p:cNvPr id="5" name="フッター プレースホルダー 4">
            <a:extLst>
              <a:ext uri="{FF2B5EF4-FFF2-40B4-BE49-F238E27FC236}">
                <a16:creationId xmlns:a16="http://schemas.microsoft.com/office/drawing/2014/main" id="{B99161AE-DEBE-7044-B552-C7D350B0FFD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D2A7E6-A0A1-F880-8123-C5DF7FD04E91}"/>
              </a:ext>
            </a:extLst>
          </p:cNvPr>
          <p:cNvSpPr>
            <a:spLocks noGrp="1"/>
          </p:cNvSpPr>
          <p:nvPr>
            <p:ph type="sldNum" sz="quarter" idx="12"/>
          </p:nvPr>
        </p:nvSpPr>
        <p:spPr/>
        <p:txBody>
          <a:body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41522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550C43-D91C-9F37-6FE2-A373D95FD12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2B38623-DA54-0AD6-55BD-AE20B4C94B2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1BA2B9-3099-FD0D-5478-1704E59D61C4}"/>
              </a:ext>
            </a:extLst>
          </p:cNvPr>
          <p:cNvSpPr>
            <a:spLocks noGrp="1"/>
          </p:cNvSpPr>
          <p:nvPr>
            <p:ph type="dt" sz="half" idx="10"/>
          </p:nvPr>
        </p:nvSpPr>
        <p:spPr/>
        <p:txBody>
          <a:bodyPr/>
          <a:lstStyle/>
          <a:p>
            <a:fld id="{A8F31118-DC17-4BAF-8BB3-EAC9FC390EF7}" type="datetimeFigureOut">
              <a:rPr kumimoji="1" lang="ja-JP" altLang="en-US" smtClean="0"/>
              <a:t>2024/10/2</a:t>
            </a:fld>
            <a:endParaRPr kumimoji="1" lang="ja-JP" altLang="en-US"/>
          </a:p>
        </p:txBody>
      </p:sp>
      <p:sp>
        <p:nvSpPr>
          <p:cNvPr id="5" name="フッター プレースホルダー 4">
            <a:extLst>
              <a:ext uri="{FF2B5EF4-FFF2-40B4-BE49-F238E27FC236}">
                <a16:creationId xmlns:a16="http://schemas.microsoft.com/office/drawing/2014/main" id="{8FD86138-7F51-8E16-FEF6-5340D4A4EF8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0F33B1-F8C9-53EE-E6C6-6B40CD14A25E}"/>
              </a:ext>
            </a:extLst>
          </p:cNvPr>
          <p:cNvSpPr>
            <a:spLocks noGrp="1"/>
          </p:cNvSpPr>
          <p:nvPr>
            <p:ph type="sldNum" sz="quarter" idx="12"/>
          </p:nvPr>
        </p:nvSpPr>
        <p:spPr/>
        <p:txBody>
          <a:body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1464240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9923AF-AC42-9ADA-7DE2-A53E783995E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B8BB1F-5F03-74DE-8705-5D35A27AFFA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4F4342A-90E4-2CFB-22A1-60E3B950E224}"/>
              </a:ext>
            </a:extLst>
          </p:cNvPr>
          <p:cNvSpPr>
            <a:spLocks noGrp="1"/>
          </p:cNvSpPr>
          <p:nvPr>
            <p:ph type="dt" sz="half" idx="10"/>
          </p:nvPr>
        </p:nvSpPr>
        <p:spPr/>
        <p:txBody>
          <a:bodyPr/>
          <a:lstStyle/>
          <a:p>
            <a:fld id="{A8F31118-DC17-4BAF-8BB3-EAC9FC390EF7}" type="datetimeFigureOut">
              <a:rPr kumimoji="1" lang="ja-JP" altLang="en-US" smtClean="0"/>
              <a:t>2024/10/2</a:t>
            </a:fld>
            <a:endParaRPr kumimoji="1" lang="ja-JP" altLang="en-US"/>
          </a:p>
        </p:txBody>
      </p:sp>
      <p:sp>
        <p:nvSpPr>
          <p:cNvPr id="5" name="フッター プレースホルダー 4">
            <a:extLst>
              <a:ext uri="{FF2B5EF4-FFF2-40B4-BE49-F238E27FC236}">
                <a16:creationId xmlns:a16="http://schemas.microsoft.com/office/drawing/2014/main" id="{093FA27C-93D0-C4C0-F09B-21AF4566FBB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6DC7BFE-F132-769F-2B85-D0EF9D85BF2A}"/>
              </a:ext>
            </a:extLst>
          </p:cNvPr>
          <p:cNvSpPr>
            <a:spLocks noGrp="1"/>
          </p:cNvSpPr>
          <p:nvPr>
            <p:ph type="sldNum" sz="quarter" idx="12"/>
          </p:nvPr>
        </p:nvSpPr>
        <p:spPr/>
        <p:txBody>
          <a:body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3353512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9ED1FD-9A42-EEC7-9F72-B59A659D14C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67C6313-5FE5-31F4-2EDE-1ED6EEB8EFA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5DC6985-6831-7B0B-268A-FD8EA8CBAFF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3B4AF71-2468-39B3-B0F0-35BEC68B4172}"/>
              </a:ext>
            </a:extLst>
          </p:cNvPr>
          <p:cNvSpPr>
            <a:spLocks noGrp="1"/>
          </p:cNvSpPr>
          <p:nvPr>
            <p:ph type="dt" sz="half" idx="10"/>
          </p:nvPr>
        </p:nvSpPr>
        <p:spPr/>
        <p:txBody>
          <a:bodyPr/>
          <a:lstStyle/>
          <a:p>
            <a:fld id="{A8F31118-DC17-4BAF-8BB3-EAC9FC390EF7}" type="datetimeFigureOut">
              <a:rPr kumimoji="1" lang="ja-JP" altLang="en-US" smtClean="0"/>
              <a:t>2024/10/2</a:t>
            </a:fld>
            <a:endParaRPr kumimoji="1" lang="ja-JP" altLang="en-US"/>
          </a:p>
        </p:txBody>
      </p:sp>
      <p:sp>
        <p:nvSpPr>
          <p:cNvPr id="6" name="フッター プレースホルダー 5">
            <a:extLst>
              <a:ext uri="{FF2B5EF4-FFF2-40B4-BE49-F238E27FC236}">
                <a16:creationId xmlns:a16="http://schemas.microsoft.com/office/drawing/2014/main" id="{8FAF4D6F-6BB2-5CC8-70D6-708D7512052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634056E-2C9B-98C0-8CE9-3333AFBA0696}"/>
              </a:ext>
            </a:extLst>
          </p:cNvPr>
          <p:cNvSpPr>
            <a:spLocks noGrp="1"/>
          </p:cNvSpPr>
          <p:nvPr>
            <p:ph type="sldNum" sz="quarter" idx="12"/>
          </p:nvPr>
        </p:nvSpPr>
        <p:spPr/>
        <p:txBody>
          <a:body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1073220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A0D39E-E93C-02BC-B304-E80A9184ED1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E4F549-E99B-FD3B-7A4B-9582174AE7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FA9F13D-1016-4386-66C0-DE172E7B0FA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F10F159-2807-C6D4-DBF3-7E21AE4982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3249121-46A4-1331-512A-F48DCC78ED6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8FD0991-E7F5-827B-751F-BEA873A07AC7}"/>
              </a:ext>
            </a:extLst>
          </p:cNvPr>
          <p:cNvSpPr>
            <a:spLocks noGrp="1"/>
          </p:cNvSpPr>
          <p:nvPr>
            <p:ph type="dt" sz="half" idx="10"/>
          </p:nvPr>
        </p:nvSpPr>
        <p:spPr/>
        <p:txBody>
          <a:bodyPr/>
          <a:lstStyle/>
          <a:p>
            <a:fld id="{A8F31118-DC17-4BAF-8BB3-EAC9FC390EF7}" type="datetimeFigureOut">
              <a:rPr kumimoji="1" lang="ja-JP" altLang="en-US" smtClean="0"/>
              <a:t>2024/10/2</a:t>
            </a:fld>
            <a:endParaRPr kumimoji="1" lang="ja-JP" altLang="en-US"/>
          </a:p>
        </p:txBody>
      </p:sp>
      <p:sp>
        <p:nvSpPr>
          <p:cNvPr id="8" name="フッター プレースホルダー 7">
            <a:extLst>
              <a:ext uri="{FF2B5EF4-FFF2-40B4-BE49-F238E27FC236}">
                <a16:creationId xmlns:a16="http://schemas.microsoft.com/office/drawing/2014/main" id="{F1DCA312-63B5-8305-5465-C2443F308CA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4F0F71D-C420-1D19-0AD2-F2EA5A73A7EB}"/>
              </a:ext>
            </a:extLst>
          </p:cNvPr>
          <p:cNvSpPr>
            <a:spLocks noGrp="1"/>
          </p:cNvSpPr>
          <p:nvPr>
            <p:ph type="sldNum" sz="quarter" idx="12"/>
          </p:nvPr>
        </p:nvSpPr>
        <p:spPr/>
        <p:txBody>
          <a:body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3762663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12778F-FDEA-20FC-9138-247B01852AF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C03E0BF-3194-703C-DEEA-1CEE2A7291D6}"/>
              </a:ext>
            </a:extLst>
          </p:cNvPr>
          <p:cNvSpPr>
            <a:spLocks noGrp="1"/>
          </p:cNvSpPr>
          <p:nvPr>
            <p:ph type="dt" sz="half" idx="10"/>
          </p:nvPr>
        </p:nvSpPr>
        <p:spPr/>
        <p:txBody>
          <a:bodyPr/>
          <a:lstStyle/>
          <a:p>
            <a:fld id="{A8F31118-DC17-4BAF-8BB3-EAC9FC390EF7}" type="datetimeFigureOut">
              <a:rPr kumimoji="1" lang="ja-JP" altLang="en-US" smtClean="0"/>
              <a:t>2024/10/2</a:t>
            </a:fld>
            <a:endParaRPr kumimoji="1" lang="ja-JP" altLang="en-US"/>
          </a:p>
        </p:txBody>
      </p:sp>
      <p:sp>
        <p:nvSpPr>
          <p:cNvPr id="4" name="フッター プレースホルダー 3">
            <a:extLst>
              <a:ext uri="{FF2B5EF4-FFF2-40B4-BE49-F238E27FC236}">
                <a16:creationId xmlns:a16="http://schemas.microsoft.com/office/drawing/2014/main" id="{AEC60F77-921B-AB6D-25E2-E5C36FEA9C2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BE9910C-B11B-5EB8-DE4C-692F3725A96A}"/>
              </a:ext>
            </a:extLst>
          </p:cNvPr>
          <p:cNvSpPr>
            <a:spLocks noGrp="1"/>
          </p:cNvSpPr>
          <p:nvPr>
            <p:ph type="sldNum" sz="quarter" idx="12"/>
          </p:nvPr>
        </p:nvSpPr>
        <p:spPr/>
        <p:txBody>
          <a:body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1485714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0CB1DF8-8CD4-2E41-6CCE-B72595E55FB6}"/>
              </a:ext>
            </a:extLst>
          </p:cNvPr>
          <p:cNvSpPr>
            <a:spLocks noGrp="1"/>
          </p:cNvSpPr>
          <p:nvPr>
            <p:ph type="dt" sz="half" idx="10"/>
          </p:nvPr>
        </p:nvSpPr>
        <p:spPr/>
        <p:txBody>
          <a:bodyPr/>
          <a:lstStyle/>
          <a:p>
            <a:fld id="{A8F31118-DC17-4BAF-8BB3-EAC9FC390EF7}" type="datetimeFigureOut">
              <a:rPr kumimoji="1" lang="ja-JP" altLang="en-US" smtClean="0"/>
              <a:t>2024/10/2</a:t>
            </a:fld>
            <a:endParaRPr kumimoji="1" lang="ja-JP" altLang="en-US"/>
          </a:p>
        </p:txBody>
      </p:sp>
      <p:sp>
        <p:nvSpPr>
          <p:cNvPr id="3" name="フッター プレースホルダー 2">
            <a:extLst>
              <a:ext uri="{FF2B5EF4-FFF2-40B4-BE49-F238E27FC236}">
                <a16:creationId xmlns:a16="http://schemas.microsoft.com/office/drawing/2014/main" id="{804FDF43-0D92-2144-D10D-9C263AECE30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50C6841-DA47-D227-6E92-A95EA3BB261C}"/>
              </a:ext>
            </a:extLst>
          </p:cNvPr>
          <p:cNvSpPr>
            <a:spLocks noGrp="1"/>
          </p:cNvSpPr>
          <p:nvPr>
            <p:ph type="sldNum" sz="quarter" idx="12"/>
          </p:nvPr>
        </p:nvSpPr>
        <p:spPr/>
        <p:txBody>
          <a:body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2392799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70760-3026-132D-DAC0-F741580C03B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615909B-4568-5829-096A-908AEE0F52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9B94510-2746-E3F7-16CE-972512C71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615787-ED96-0C1B-92DA-5F0F3831CA8F}"/>
              </a:ext>
            </a:extLst>
          </p:cNvPr>
          <p:cNvSpPr>
            <a:spLocks noGrp="1"/>
          </p:cNvSpPr>
          <p:nvPr>
            <p:ph type="dt" sz="half" idx="10"/>
          </p:nvPr>
        </p:nvSpPr>
        <p:spPr/>
        <p:txBody>
          <a:bodyPr/>
          <a:lstStyle/>
          <a:p>
            <a:fld id="{A8F31118-DC17-4BAF-8BB3-EAC9FC390EF7}" type="datetimeFigureOut">
              <a:rPr kumimoji="1" lang="ja-JP" altLang="en-US" smtClean="0"/>
              <a:t>2024/10/2</a:t>
            </a:fld>
            <a:endParaRPr kumimoji="1" lang="ja-JP" altLang="en-US"/>
          </a:p>
        </p:txBody>
      </p:sp>
      <p:sp>
        <p:nvSpPr>
          <p:cNvPr id="6" name="フッター プレースホルダー 5">
            <a:extLst>
              <a:ext uri="{FF2B5EF4-FFF2-40B4-BE49-F238E27FC236}">
                <a16:creationId xmlns:a16="http://schemas.microsoft.com/office/drawing/2014/main" id="{3788685D-E6B3-60FA-262D-D96D60E04A7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7C7FF8-4FD3-CDAF-6DD9-23C36507AB99}"/>
              </a:ext>
            </a:extLst>
          </p:cNvPr>
          <p:cNvSpPr>
            <a:spLocks noGrp="1"/>
          </p:cNvSpPr>
          <p:nvPr>
            <p:ph type="sldNum" sz="quarter" idx="12"/>
          </p:nvPr>
        </p:nvSpPr>
        <p:spPr/>
        <p:txBody>
          <a:body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320555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B836F6-9FA4-5A63-6733-DC2B706083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6C020DF-BF2C-DD1A-9C72-66C666BF53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A2313EB-E7C2-0B3D-DCF0-0C3E27215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68F0E36-010F-9625-124F-B1B118F49AB2}"/>
              </a:ext>
            </a:extLst>
          </p:cNvPr>
          <p:cNvSpPr>
            <a:spLocks noGrp="1"/>
          </p:cNvSpPr>
          <p:nvPr>
            <p:ph type="dt" sz="half" idx="10"/>
          </p:nvPr>
        </p:nvSpPr>
        <p:spPr/>
        <p:txBody>
          <a:bodyPr/>
          <a:lstStyle/>
          <a:p>
            <a:fld id="{A8F31118-DC17-4BAF-8BB3-EAC9FC390EF7}" type="datetimeFigureOut">
              <a:rPr kumimoji="1" lang="ja-JP" altLang="en-US" smtClean="0"/>
              <a:t>2024/10/2</a:t>
            </a:fld>
            <a:endParaRPr kumimoji="1" lang="ja-JP" altLang="en-US"/>
          </a:p>
        </p:txBody>
      </p:sp>
      <p:sp>
        <p:nvSpPr>
          <p:cNvPr id="6" name="フッター プレースホルダー 5">
            <a:extLst>
              <a:ext uri="{FF2B5EF4-FFF2-40B4-BE49-F238E27FC236}">
                <a16:creationId xmlns:a16="http://schemas.microsoft.com/office/drawing/2014/main" id="{C8C386B3-B761-BA12-F81A-0E2CE1A97B7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BA724BA-246E-2DE5-D949-E820D64B88DB}"/>
              </a:ext>
            </a:extLst>
          </p:cNvPr>
          <p:cNvSpPr>
            <a:spLocks noGrp="1"/>
          </p:cNvSpPr>
          <p:nvPr>
            <p:ph type="sldNum" sz="quarter" idx="12"/>
          </p:nvPr>
        </p:nvSpPr>
        <p:spPr/>
        <p:txBody>
          <a:body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3487630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14968D9-2966-E200-7E2B-7D82DF9CD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1D19FEE-EA81-F187-AB91-1DBAEB7F75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66D8A7F-2EF0-7B42-6835-B7A99D89DB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F31118-DC17-4BAF-8BB3-EAC9FC390EF7}" type="datetimeFigureOut">
              <a:rPr kumimoji="1" lang="ja-JP" altLang="en-US" smtClean="0"/>
              <a:t>2024/10/2</a:t>
            </a:fld>
            <a:endParaRPr kumimoji="1" lang="ja-JP" altLang="en-US"/>
          </a:p>
        </p:txBody>
      </p:sp>
      <p:sp>
        <p:nvSpPr>
          <p:cNvPr id="5" name="フッター プレースホルダー 4">
            <a:extLst>
              <a:ext uri="{FF2B5EF4-FFF2-40B4-BE49-F238E27FC236}">
                <a16:creationId xmlns:a16="http://schemas.microsoft.com/office/drawing/2014/main" id="{033AC549-CF5D-2811-BFCD-7F5BB1D737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191D9BA-E6F3-79A5-155D-28A1529C55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916CD6-FB04-4072-9A83-E247810C1306}" type="slidenum">
              <a:rPr kumimoji="1" lang="ja-JP" altLang="en-US" smtClean="0"/>
              <a:t>‹#›</a:t>
            </a:fld>
            <a:endParaRPr kumimoji="1" lang="ja-JP" altLang="en-US"/>
          </a:p>
        </p:txBody>
      </p:sp>
    </p:spTree>
    <p:extLst>
      <p:ext uri="{BB962C8B-B14F-4D97-AF65-F5344CB8AC3E}">
        <p14:creationId xmlns:p14="http://schemas.microsoft.com/office/powerpoint/2010/main" val="4259754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emf"/></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7487DD2-E445-0A7C-3671-C3D702022142}"/>
              </a:ext>
            </a:extLst>
          </p:cNvPr>
          <p:cNvSpPr txBox="1"/>
          <p:nvPr/>
        </p:nvSpPr>
        <p:spPr>
          <a:xfrm>
            <a:off x="3842925" y="3244334"/>
            <a:ext cx="6097712" cy="369332"/>
          </a:xfrm>
          <a:prstGeom prst="rect">
            <a:avLst/>
          </a:prstGeom>
          <a:noFill/>
        </p:spPr>
        <p:txBody>
          <a:bodyPr wrap="square">
            <a:spAutoFit/>
          </a:bodyPr>
          <a:lstStyle/>
          <a:p>
            <a:r>
              <a:rPr lang="en-US" altLang="ja-JP" dirty="0"/>
              <a:t>1001</a:t>
            </a:r>
            <a:r>
              <a:rPr lang="ja-JP" altLang="en-US" dirty="0"/>
              <a:t>依頼内容</a:t>
            </a:r>
          </a:p>
        </p:txBody>
      </p:sp>
    </p:spTree>
    <p:extLst>
      <p:ext uri="{BB962C8B-B14F-4D97-AF65-F5344CB8AC3E}">
        <p14:creationId xmlns:p14="http://schemas.microsoft.com/office/powerpoint/2010/main" val="2728162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2808085-32C7-4DD1-A7CE-324492C2826F}"/>
              </a:ext>
            </a:extLst>
          </p:cNvPr>
          <p:cNvSpPr txBox="1"/>
          <p:nvPr/>
        </p:nvSpPr>
        <p:spPr>
          <a:xfrm>
            <a:off x="96626" y="192406"/>
            <a:ext cx="6094428" cy="369332"/>
          </a:xfrm>
          <a:prstGeom prst="rect">
            <a:avLst/>
          </a:prstGeom>
          <a:noFill/>
        </p:spPr>
        <p:txBody>
          <a:bodyPr wrap="square">
            <a:spAutoFit/>
          </a:bodyPr>
          <a:lstStyle/>
          <a:p>
            <a:r>
              <a:rPr lang="en-US" altLang="ja-JP" dirty="0"/>
              <a:t>https://eco-oirase.com/ja/faq</a:t>
            </a:r>
            <a:endParaRPr lang="ja-JP" altLang="en-US" dirty="0"/>
          </a:p>
        </p:txBody>
      </p:sp>
      <p:sp>
        <p:nvSpPr>
          <p:cNvPr id="18" name="四角形: 角を丸くする 17">
            <a:extLst>
              <a:ext uri="{FF2B5EF4-FFF2-40B4-BE49-F238E27FC236}">
                <a16:creationId xmlns:a16="http://schemas.microsoft.com/office/drawing/2014/main" id="{72EA71A2-D09C-4CCA-AD43-E0FDCCEA940B}"/>
              </a:ext>
            </a:extLst>
          </p:cNvPr>
          <p:cNvSpPr/>
          <p:nvPr/>
        </p:nvSpPr>
        <p:spPr>
          <a:xfrm>
            <a:off x="3394961" y="1742936"/>
            <a:ext cx="5592186" cy="31928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ja-JP" dirty="0"/>
              <a:t>Toàn bộ nội dung đã được thay đổi nên hãy thay bằng nội dung được gửi riêng </a:t>
            </a:r>
          </a:p>
          <a:p>
            <a:pPr algn="ctr"/>
            <a:r>
              <a:rPr kumimoji="1" lang="vi-VN" altLang="ja-JP" dirty="0"/>
              <a:t>(</a:t>
            </a:r>
            <a:r>
              <a:rPr kumimoji="1" lang="ja-JP" altLang="en-US" dirty="0"/>
              <a:t>マイカー交通規制</a:t>
            </a:r>
            <a:r>
              <a:rPr kumimoji="1" lang="en-US" altLang="ja-JP" dirty="0"/>
              <a:t>Q&amp;A - </a:t>
            </a:r>
            <a:r>
              <a:rPr kumimoji="1" lang="ja-JP" altLang="en-US" dirty="0"/>
              <a:t>コピー</a:t>
            </a:r>
            <a:r>
              <a:rPr kumimoji="1" lang="vi-VN" altLang="ja-JP" dirty="0"/>
              <a:t>)</a:t>
            </a:r>
            <a:endParaRPr kumimoji="1" lang="ja-JP" altLang="en-US" dirty="0"/>
          </a:p>
        </p:txBody>
      </p:sp>
    </p:spTree>
    <p:extLst>
      <p:ext uri="{BB962C8B-B14F-4D97-AF65-F5344CB8AC3E}">
        <p14:creationId xmlns:p14="http://schemas.microsoft.com/office/powerpoint/2010/main" val="382531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7487DD2-E445-0A7C-3671-C3D702022142}"/>
              </a:ext>
            </a:extLst>
          </p:cNvPr>
          <p:cNvSpPr txBox="1"/>
          <p:nvPr/>
        </p:nvSpPr>
        <p:spPr>
          <a:xfrm>
            <a:off x="3842925" y="3244334"/>
            <a:ext cx="6097712" cy="369332"/>
          </a:xfrm>
          <a:prstGeom prst="rect">
            <a:avLst/>
          </a:prstGeom>
          <a:noFill/>
        </p:spPr>
        <p:txBody>
          <a:bodyPr wrap="square">
            <a:spAutoFit/>
          </a:bodyPr>
          <a:lstStyle/>
          <a:p>
            <a:r>
              <a:rPr lang="ja-JP" altLang="en-US" dirty="0"/>
              <a:t>対応済み</a:t>
            </a:r>
          </a:p>
        </p:txBody>
      </p:sp>
    </p:spTree>
    <p:extLst>
      <p:ext uri="{BB962C8B-B14F-4D97-AF65-F5344CB8AC3E}">
        <p14:creationId xmlns:p14="http://schemas.microsoft.com/office/powerpoint/2010/main" val="291890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FD29A53-582A-FFB9-8917-CC7DE28DCDA0}"/>
              </a:ext>
            </a:extLst>
          </p:cNvPr>
          <p:cNvPicPr>
            <a:picLocks noChangeAspect="1"/>
          </p:cNvPicPr>
          <p:nvPr/>
        </p:nvPicPr>
        <p:blipFill>
          <a:blip r:embed="rId2"/>
          <a:stretch>
            <a:fillRect/>
          </a:stretch>
        </p:blipFill>
        <p:spPr>
          <a:xfrm>
            <a:off x="164386" y="421891"/>
            <a:ext cx="6971448" cy="3415821"/>
          </a:xfrm>
          <a:prstGeom prst="rect">
            <a:avLst/>
          </a:prstGeom>
        </p:spPr>
      </p:pic>
      <p:sp>
        <p:nvSpPr>
          <p:cNvPr id="6" name="テキスト ボックス 5">
            <a:extLst>
              <a:ext uri="{FF2B5EF4-FFF2-40B4-BE49-F238E27FC236}">
                <a16:creationId xmlns:a16="http://schemas.microsoft.com/office/drawing/2014/main" id="{AD470398-6D15-212A-23CA-93C8019B4E7F}"/>
              </a:ext>
            </a:extLst>
          </p:cNvPr>
          <p:cNvSpPr txBox="1"/>
          <p:nvPr/>
        </p:nvSpPr>
        <p:spPr>
          <a:xfrm>
            <a:off x="5788058" y="4034672"/>
            <a:ext cx="5232523" cy="369332"/>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別途お送りするバナーをトップページへ張り付ける</a:t>
            </a:r>
          </a:p>
        </p:txBody>
      </p:sp>
      <p:cxnSp>
        <p:nvCxnSpPr>
          <p:cNvPr id="8" name="直線矢印コネクタ 7">
            <a:extLst>
              <a:ext uri="{FF2B5EF4-FFF2-40B4-BE49-F238E27FC236}">
                <a16:creationId xmlns:a16="http://schemas.microsoft.com/office/drawing/2014/main" id="{1CB6DF92-56B7-9885-E108-1D61ECBFE0E0}"/>
              </a:ext>
            </a:extLst>
          </p:cNvPr>
          <p:cNvCxnSpPr/>
          <p:nvPr/>
        </p:nvCxnSpPr>
        <p:spPr>
          <a:xfrm flipH="1" flipV="1">
            <a:off x="4808306" y="2630184"/>
            <a:ext cx="1027415" cy="13561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294203A7-1156-5706-9D0A-F121BB45F55B}"/>
              </a:ext>
            </a:extLst>
          </p:cNvPr>
          <p:cNvSpPr txBox="1"/>
          <p:nvPr/>
        </p:nvSpPr>
        <p:spPr>
          <a:xfrm>
            <a:off x="-1712" y="0"/>
            <a:ext cx="6097712" cy="369332"/>
          </a:xfrm>
          <a:prstGeom prst="rect">
            <a:avLst/>
          </a:prstGeom>
          <a:noFill/>
        </p:spPr>
        <p:txBody>
          <a:bodyPr wrap="square">
            <a:spAutoFit/>
          </a:bodyPr>
          <a:lstStyle/>
          <a:p>
            <a:r>
              <a:rPr lang="ja-JP" altLang="en-US" dirty="0"/>
              <a:t>トップ</a:t>
            </a:r>
          </a:p>
        </p:txBody>
      </p:sp>
      <p:pic>
        <p:nvPicPr>
          <p:cNvPr id="3" name="図 2">
            <a:extLst>
              <a:ext uri="{FF2B5EF4-FFF2-40B4-BE49-F238E27FC236}">
                <a16:creationId xmlns:a16="http://schemas.microsoft.com/office/drawing/2014/main" id="{566F9923-5F9A-4F09-AD9B-169923E9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069" y="4600964"/>
            <a:ext cx="4522499" cy="1978593"/>
          </a:xfrm>
          <a:prstGeom prst="rect">
            <a:avLst/>
          </a:prstGeom>
        </p:spPr>
      </p:pic>
      <p:sp>
        <p:nvSpPr>
          <p:cNvPr id="2" name="四角形: 角を丸くする 1">
            <a:extLst>
              <a:ext uri="{FF2B5EF4-FFF2-40B4-BE49-F238E27FC236}">
                <a16:creationId xmlns:a16="http://schemas.microsoft.com/office/drawing/2014/main" id="{CD3205FB-4C42-494C-9915-43F5CB9BB360}"/>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953479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D05C5FB-1FFB-41F2-A570-40C0CCFDF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757" y="2304299"/>
            <a:ext cx="996796" cy="996796"/>
          </a:xfrm>
          <a:prstGeom prst="rect">
            <a:avLst/>
          </a:prstGeom>
        </p:spPr>
      </p:pic>
      <p:pic>
        <p:nvPicPr>
          <p:cNvPr id="3" name="図 2">
            <a:extLst>
              <a:ext uri="{FF2B5EF4-FFF2-40B4-BE49-F238E27FC236}">
                <a16:creationId xmlns:a16="http://schemas.microsoft.com/office/drawing/2014/main" id="{9530D9C5-D469-DE96-5AF3-3C2C2EFEFC97}"/>
              </a:ext>
            </a:extLst>
          </p:cNvPr>
          <p:cNvPicPr>
            <a:picLocks noChangeAspect="1"/>
          </p:cNvPicPr>
          <p:nvPr/>
        </p:nvPicPr>
        <p:blipFill>
          <a:blip r:embed="rId3"/>
          <a:srcRect b="37885"/>
          <a:stretch/>
        </p:blipFill>
        <p:spPr>
          <a:xfrm>
            <a:off x="0" y="687661"/>
            <a:ext cx="7037798" cy="1634299"/>
          </a:xfrm>
          <a:prstGeom prst="rect">
            <a:avLst/>
          </a:prstGeom>
        </p:spPr>
      </p:pic>
      <p:sp>
        <p:nvSpPr>
          <p:cNvPr id="4" name="テキスト ボックス 3">
            <a:extLst>
              <a:ext uri="{FF2B5EF4-FFF2-40B4-BE49-F238E27FC236}">
                <a16:creationId xmlns:a16="http://schemas.microsoft.com/office/drawing/2014/main" id="{85391A8D-D119-954D-F904-30CA701577D6}"/>
              </a:ext>
            </a:extLst>
          </p:cNvPr>
          <p:cNvSpPr txBox="1"/>
          <p:nvPr/>
        </p:nvSpPr>
        <p:spPr>
          <a:xfrm>
            <a:off x="8499032" y="2155541"/>
            <a:ext cx="2580800" cy="1200329"/>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協賛企業が４社。</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ja-JP" altLang="en-US" dirty="0">
                <a:solidFill>
                  <a:srgbClr val="FF0000"/>
                </a:solidFill>
                <a:latin typeface="BIZ UDPゴシック" panose="020B0400000000000000" pitchFamily="50" charset="-128"/>
                <a:ea typeface="BIZ UDPゴシック" panose="020B0400000000000000" pitchFamily="50" charset="-128"/>
              </a:rPr>
              <a:t>別途お送りする画像を、左のイメージで作成ください</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30BE52F5-7341-5291-6F51-5BBE6DB5ECF1}"/>
              </a:ext>
            </a:extLst>
          </p:cNvPr>
          <p:cNvPicPr>
            <a:picLocks noChangeAspect="1"/>
          </p:cNvPicPr>
          <p:nvPr/>
        </p:nvPicPr>
        <p:blipFill>
          <a:blip r:embed="rId3"/>
          <a:srcRect t="61009"/>
          <a:stretch/>
        </p:blipFill>
        <p:spPr>
          <a:xfrm>
            <a:off x="0" y="3318756"/>
            <a:ext cx="7037798" cy="1025907"/>
          </a:xfrm>
          <a:prstGeom prst="rect">
            <a:avLst/>
          </a:prstGeom>
        </p:spPr>
      </p:pic>
      <p:sp>
        <p:nvSpPr>
          <p:cNvPr id="6" name="正方形/長方形 5">
            <a:extLst>
              <a:ext uri="{FF2B5EF4-FFF2-40B4-BE49-F238E27FC236}">
                <a16:creationId xmlns:a16="http://schemas.microsoft.com/office/drawing/2014/main" id="{682750CA-0D9E-9159-8D6F-6310D95EEC32}"/>
              </a:ext>
            </a:extLst>
          </p:cNvPr>
          <p:cNvSpPr/>
          <p:nvPr/>
        </p:nvSpPr>
        <p:spPr>
          <a:xfrm>
            <a:off x="287676" y="2321960"/>
            <a:ext cx="1787704" cy="99679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私たちは奥入瀬渓流エコツーリズムプロジェクトに協賛しています</a:t>
            </a:r>
          </a:p>
        </p:txBody>
      </p:sp>
      <p:sp>
        <p:nvSpPr>
          <p:cNvPr id="7" name="テキスト ボックス 6">
            <a:extLst>
              <a:ext uri="{FF2B5EF4-FFF2-40B4-BE49-F238E27FC236}">
                <a16:creationId xmlns:a16="http://schemas.microsoft.com/office/drawing/2014/main" id="{59E761C0-F9B7-5B0F-F8F8-0B98D8042242}"/>
              </a:ext>
            </a:extLst>
          </p:cNvPr>
          <p:cNvSpPr txBox="1"/>
          <p:nvPr/>
        </p:nvSpPr>
        <p:spPr>
          <a:xfrm>
            <a:off x="-1712" y="0"/>
            <a:ext cx="6097712" cy="369332"/>
          </a:xfrm>
          <a:prstGeom prst="rect">
            <a:avLst/>
          </a:prstGeom>
          <a:noFill/>
        </p:spPr>
        <p:txBody>
          <a:bodyPr wrap="square">
            <a:spAutoFit/>
          </a:bodyPr>
          <a:lstStyle/>
          <a:p>
            <a:r>
              <a:rPr lang="ja-JP" altLang="en-US" dirty="0"/>
              <a:t>トップ</a:t>
            </a:r>
          </a:p>
        </p:txBody>
      </p:sp>
      <p:sp>
        <p:nvSpPr>
          <p:cNvPr id="8" name="テキスト ボックス 7">
            <a:extLst>
              <a:ext uri="{FF2B5EF4-FFF2-40B4-BE49-F238E27FC236}">
                <a16:creationId xmlns:a16="http://schemas.microsoft.com/office/drawing/2014/main" id="{48EC75F7-BAF8-6A7B-999D-8C09CAFA098E}"/>
              </a:ext>
            </a:extLst>
          </p:cNvPr>
          <p:cNvSpPr txBox="1"/>
          <p:nvPr/>
        </p:nvSpPr>
        <p:spPr>
          <a:xfrm>
            <a:off x="1255519" y="4839572"/>
            <a:ext cx="2580800" cy="923330"/>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http://tanaka-net.co.jp/</a:t>
            </a:r>
          </a:p>
        </p:txBody>
      </p:sp>
      <p:sp>
        <p:nvSpPr>
          <p:cNvPr id="9" name="テキスト ボックス 8">
            <a:extLst>
              <a:ext uri="{FF2B5EF4-FFF2-40B4-BE49-F238E27FC236}">
                <a16:creationId xmlns:a16="http://schemas.microsoft.com/office/drawing/2014/main" id="{28E48933-A986-6F43-5EF2-31CA76D6BE44}"/>
              </a:ext>
            </a:extLst>
          </p:cNvPr>
          <p:cNvSpPr txBox="1"/>
          <p:nvPr/>
        </p:nvSpPr>
        <p:spPr>
          <a:xfrm>
            <a:off x="2961389" y="5376781"/>
            <a:ext cx="2580800" cy="923330"/>
          </a:xfrm>
          <a:prstGeom prst="rect">
            <a:avLst/>
          </a:prstGeom>
          <a:solidFill>
            <a:srgbClr val="FFFF00"/>
          </a:solid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https://www.aomoriwalk-kyokai.com/</a:t>
            </a:r>
          </a:p>
        </p:txBody>
      </p:sp>
      <p:cxnSp>
        <p:nvCxnSpPr>
          <p:cNvPr id="11" name="直線矢印コネクタ 10">
            <a:extLst>
              <a:ext uri="{FF2B5EF4-FFF2-40B4-BE49-F238E27FC236}">
                <a16:creationId xmlns:a16="http://schemas.microsoft.com/office/drawing/2014/main" id="{A94CCA04-6635-051B-5DEA-4B8D37922E92}"/>
              </a:ext>
            </a:extLst>
          </p:cNvPr>
          <p:cNvCxnSpPr/>
          <p:nvPr/>
        </p:nvCxnSpPr>
        <p:spPr>
          <a:xfrm flipV="1">
            <a:off x="1715784" y="3195263"/>
            <a:ext cx="1222625" cy="15731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004DA7FF-10D2-B68E-9A1C-CA897ECF78F6}"/>
              </a:ext>
            </a:extLst>
          </p:cNvPr>
          <p:cNvCxnSpPr>
            <a:cxnSpLocks/>
            <a:endCxn id="16" idx="2"/>
          </p:cNvCxnSpPr>
          <p:nvPr/>
        </p:nvCxnSpPr>
        <p:spPr>
          <a:xfrm flipV="1">
            <a:off x="3376054" y="3301095"/>
            <a:ext cx="481791" cy="20756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正方形/長方形 15">
            <a:extLst>
              <a:ext uri="{FF2B5EF4-FFF2-40B4-BE49-F238E27FC236}">
                <a16:creationId xmlns:a16="http://schemas.microsoft.com/office/drawing/2014/main" id="{EC041A94-93D8-46E7-AC49-ADDBDA977A4D}"/>
              </a:ext>
            </a:extLst>
          </p:cNvPr>
          <p:cNvSpPr/>
          <p:nvPr/>
        </p:nvSpPr>
        <p:spPr>
          <a:xfrm>
            <a:off x="3318553" y="2358693"/>
            <a:ext cx="1078584" cy="942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D4268DDF-5F46-48B6-8BE0-67B84C32CFA7}"/>
              </a:ext>
            </a:extLst>
          </p:cNvPr>
          <p:cNvSpPr/>
          <p:nvPr/>
        </p:nvSpPr>
        <p:spPr>
          <a:xfrm>
            <a:off x="4524563" y="2358693"/>
            <a:ext cx="1078584" cy="942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BD85BEE-5287-4D35-AC61-6E6AF1332781}"/>
              </a:ext>
            </a:extLst>
          </p:cNvPr>
          <p:cNvSpPr txBox="1"/>
          <p:nvPr/>
        </p:nvSpPr>
        <p:spPr>
          <a:xfrm>
            <a:off x="3318553" y="2358693"/>
            <a:ext cx="1362830" cy="600164"/>
          </a:xfrm>
          <a:prstGeom prst="rect">
            <a:avLst/>
          </a:prstGeom>
          <a:noFill/>
          <a:ln>
            <a:noFill/>
          </a:ln>
        </p:spPr>
        <p:txBody>
          <a:bodyPr wrap="square" rtlCol="0">
            <a:spAutoFit/>
          </a:bodyPr>
          <a:lstStyle/>
          <a:p>
            <a:r>
              <a:rPr kumimoji="1" lang="ja-JP" altLang="en-US" sz="1100" dirty="0">
                <a:solidFill>
                  <a:schemeClr val="bg1"/>
                </a:solidFill>
              </a:rPr>
              <a:t>ウオーキング</a:t>
            </a:r>
            <a:endParaRPr kumimoji="1" lang="en-US" altLang="ja-JP" sz="1100" dirty="0">
              <a:solidFill>
                <a:schemeClr val="bg1"/>
              </a:solidFill>
            </a:endParaRPr>
          </a:p>
          <a:p>
            <a:r>
              <a:rPr kumimoji="1" lang="ja-JP" altLang="en-US" sz="1100" dirty="0">
                <a:solidFill>
                  <a:schemeClr val="bg1"/>
                </a:solidFill>
              </a:rPr>
              <a:t>協会</a:t>
            </a:r>
            <a:endParaRPr kumimoji="1" lang="en-US" altLang="ja-JP" sz="1100" dirty="0">
              <a:solidFill>
                <a:schemeClr val="bg1"/>
              </a:solidFill>
            </a:endParaRPr>
          </a:p>
          <a:p>
            <a:r>
              <a:rPr lang="ja-JP" altLang="en-US" sz="1100" dirty="0">
                <a:solidFill>
                  <a:schemeClr val="bg1"/>
                </a:solidFill>
              </a:rPr>
              <a:t>取り寄せ中</a:t>
            </a:r>
            <a:endParaRPr kumimoji="1" lang="ja-JP" altLang="en-US" sz="1100" dirty="0">
              <a:solidFill>
                <a:schemeClr val="bg1"/>
              </a:solidFill>
            </a:endParaRPr>
          </a:p>
        </p:txBody>
      </p:sp>
      <p:sp>
        <p:nvSpPr>
          <p:cNvPr id="15" name="テキスト ボックス 14">
            <a:extLst>
              <a:ext uri="{FF2B5EF4-FFF2-40B4-BE49-F238E27FC236}">
                <a16:creationId xmlns:a16="http://schemas.microsoft.com/office/drawing/2014/main" id="{8C4F857B-C9D4-4FB5-99DB-D6B3ECFBDFC8}"/>
              </a:ext>
            </a:extLst>
          </p:cNvPr>
          <p:cNvSpPr txBox="1"/>
          <p:nvPr/>
        </p:nvSpPr>
        <p:spPr>
          <a:xfrm>
            <a:off x="4461259" y="2340207"/>
            <a:ext cx="1141888" cy="1015663"/>
          </a:xfrm>
          <a:prstGeom prst="rect">
            <a:avLst/>
          </a:prstGeom>
          <a:noFill/>
          <a:ln>
            <a:noFill/>
          </a:ln>
        </p:spPr>
        <p:txBody>
          <a:bodyPr wrap="square" rtlCol="0">
            <a:spAutoFit/>
          </a:bodyPr>
          <a:lstStyle/>
          <a:p>
            <a:r>
              <a:rPr kumimoji="1" lang="ja-JP" altLang="en-US" sz="1200" dirty="0">
                <a:solidFill>
                  <a:schemeClr val="bg1"/>
                </a:solidFill>
              </a:rPr>
              <a:t>東北電力ネットワーク㈱</a:t>
            </a:r>
            <a:endParaRPr kumimoji="1" lang="en-US" altLang="ja-JP" sz="1200" dirty="0">
              <a:solidFill>
                <a:schemeClr val="bg1"/>
              </a:solidFill>
            </a:endParaRPr>
          </a:p>
          <a:p>
            <a:r>
              <a:rPr kumimoji="1" lang="ja-JP" altLang="en-US" sz="1200" dirty="0">
                <a:solidFill>
                  <a:schemeClr val="bg1"/>
                </a:solidFill>
              </a:rPr>
              <a:t>十和田電力センター</a:t>
            </a:r>
            <a:endParaRPr kumimoji="1" lang="en-US" altLang="ja-JP" sz="1200" dirty="0">
              <a:solidFill>
                <a:schemeClr val="bg1"/>
              </a:solidFill>
            </a:endParaRPr>
          </a:p>
          <a:p>
            <a:r>
              <a:rPr lang="ja-JP" altLang="en-US" sz="1200" dirty="0">
                <a:solidFill>
                  <a:schemeClr val="bg1"/>
                </a:solidFill>
              </a:rPr>
              <a:t>取り寄せ中</a:t>
            </a:r>
            <a:endParaRPr kumimoji="1" lang="ja-JP" altLang="en-US" sz="1200" dirty="0">
              <a:solidFill>
                <a:schemeClr val="bg1"/>
              </a:solidFill>
            </a:endParaRPr>
          </a:p>
        </p:txBody>
      </p:sp>
      <p:pic>
        <p:nvPicPr>
          <p:cNvPr id="19" name="図 18">
            <a:extLst>
              <a:ext uri="{FF2B5EF4-FFF2-40B4-BE49-F238E27FC236}">
                <a16:creationId xmlns:a16="http://schemas.microsoft.com/office/drawing/2014/main" id="{138AABF5-97BE-4C49-B484-74D78B7344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578" y="2289709"/>
            <a:ext cx="1670364" cy="1100922"/>
          </a:xfrm>
          <a:prstGeom prst="rect">
            <a:avLst/>
          </a:prstGeom>
        </p:spPr>
      </p:pic>
      <p:sp>
        <p:nvSpPr>
          <p:cNvPr id="20" name="テキスト ボックス 19">
            <a:extLst>
              <a:ext uri="{FF2B5EF4-FFF2-40B4-BE49-F238E27FC236}">
                <a16:creationId xmlns:a16="http://schemas.microsoft.com/office/drawing/2014/main" id="{FB6204C1-0083-44FF-91CA-99805386F28B}"/>
              </a:ext>
            </a:extLst>
          </p:cNvPr>
          <p:cNvSpPr txBox="1"/>
          <p:nvPr/>
        </p:nvSpPr>
        <p:spPr>
          <a:xfrm>
            <a:off x="4808148" y="4306724"/>
            <a:ext cx="2580800" cy="1477328"/>
          </a:xfrm>
          <a:prstGeom prst="rect">
            <a:avLst/>
          </a:prstGeom>
          <a:solidFill>
            <a:srgbClr val="FFFF00"/>
          </a:solid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https://nw.tohoku-epco.co.jp/index.html</a:t>
            </a:r>
          </a:p>
        </p:txBody>
      </p:sp>
      <p:cxnSp>
        <p:nvCxnSpPr>
          <p:cNvPr id="21" name="直線矢印コネクタ 20">
            <a:extLst>
              <a:ext uri="{FF2B5EF4-FFF2-40B4-BE49-F238E27FC236}">
                <a16:creationId xmlns:a16="http://schemas.microsoft.com/office/drawing/2014/main" id="{3B74FD1B-4880-4162-85F5-BDF33E835597}"/>
              </a:ext>
            </a:extLst>
          </p:cNvPr>
          <p:cNvCxnSpPr>
            <a:cxnSpLocks/>
            <a:endCxn id="15" idx="2"/>
          </p:cNvCxnSpPr>
          <p:nvPr/>
        </p:nvCxnSpPr>
        <p:spPr>
          <a:xfrm flipH="1" flipV="1">
            <a:off x="5032203" y="3355870"/>
            <a:ext cx="190610" cy="95085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BE958045-7CE7-4F3C-BF77-355610118C05}"/>
              </a:ext>
            </a:extLst>
          </p:cNvPr>
          <p:cNvSpPr txBox="1"/>
          <p:nvPr/>
        </p:nvSpPr>
        <p:spPr>
          <a:xfrm>
            <a:off x="7799352" y="5301237"/>
            <a:ext cx="2580800" cy="923330"/>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https://www.knktare.com/</a:t>
            </a:r>
          </a:p>
        </p:txBody>
      </p:sp>
      <p:cxnSp>
        <p:nvCxnSpPr>
          <p:cNvPr id="23" name="直線矢印コネクタ 22">
            <a:extLst>
              <a:ext uri="{FF2B5EF4-FFF2-40B4-BE49-F238E27FC236}">
                <a16:creationId xmlns:a16="http://schemas.microsoft.com/office/drawing/2014/main" id="{408A0DAC-25E9-4248-8010-17DFD4935ABF}"/>
              </a:ext>
            </a:extLst>
          </p:cNvPr>
          <p:cNvCxnSpPr>
            <a:cxnSpLocks/>
          </p:cNvCxnSpPr>
          <p:nvPr/>
        </p:nvCxnSpPr>
        <p:spPr>
          <a:xfrm flipH="1" flipV="1">
            <a:off x="7341218" y="3301095"/>
            <a:ext cx="872799" cy="20001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四角形: 角を丸くする 25">
            <a:extLst>
              <a:ext uri="{FF2B5EF4-FFF2-40B4-BE49-F238E27FC236}">
                <a16:creationId xmlns:a16="http://schemas.microsoft.com/office/drawing/2014/main" id="{86F8A8EA-3CA1-42DA-9896-B2947985E9EF}"/>
              </a:ext>
            </a:extLst>
          </p:cNvPr>
          <p:cNvSpPr/>
          <p:nvPr/>
        </p:nvSpPr>
        <p:spPr>
          <a:xfrm>
            <a:off x="11094500" y="184666"/>
            <a:ext cx="9144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バナー２件未送付</a:t>
            </a:r>
          </a:p>
        </p:txBody>
      </p:sp>
      <p:cxnSp>
        <p:nvCxnSpPr>
          <p:cNvPr id="27" name="直線矢印コネクタ 26">
            <a:extLst>
              <a:ext uri="{FF2B5EF4-FFF2-40B4-BE49-F238E27FC236}">
                <a16:creationId xmlns:a16="http://schemas.microsoft.com/office/drawing/2014/main" id="{46115F97-C103-403D-964D-09B0700678EC}"/>
              </a:ext>
            </a:extLst>
          </p:cNvPr>
          <p:cNvCxnSpPr>
            <a:cxnSpLocks/>
          </p:cNvCxnSpPr>
          <p:nvPr/>
        </p:nvCxnSpPr>
        <p:spPr>
          <a:xfrm flipV="1">
            <a:off x="459444" y="3195263"/>
            <a:ext cx="415741" cy="26388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テキスト ボックス 28">
            <a:extLst>
              <a:ext uri="{FF2B5EF4-FFF2-40B4-BE49-F238E27FC236}">
                <a16:creationId xmlns:a16="http://schemas.microsoft.com/office/drawing/2014/main" id="{135EA462-6E7C-483C-AE86-E6B660AA4F01}"/>
              </a:ext>
            </a:extLst>
          </p:cNvPr>
          <p:cNvSpPr txBox="1"/>
          <p:nvPr/>
        </p:nvSpPr>
        <p:spPr>
          <a:xfrm>
            <a:off x="87118" y="5834085"/>
            <a:ext cx="2748445" cy="1200329"/>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https://www.eco-oirase.com/ja/team</a:t>
            </a:r>
          </a:p>
          <a:p>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sp>
        <p:nvSpPr>
          <p:cNvPr id="24" name="四角形: 角を丸くする 23">
            <a:extLst>
              <a:ext uri="{FF2B5EF4-FFF2-40B4-BE49-F238E27FC236}">
                <a16:creationId xmlns:a16="http://schemas.microsoft.com/office/drawing/2014/main" id="{BE8EBFE7-0FD9-4273-B730-9BF99A20F245}"/>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
        <p:nvSpPr>
          <p:cNvPr id="25" name="四角形: 角を丸くする 24">
            <a:extLst>
              <a:ext uri="{FF2B5EF4-FFF2-40B4-BE49-F238E27FC236}">
                <a16:creationId xmlns:a16="http://schemas.microsoft.com/office/drawing/2014/main" id="{432B9A26-BB13-4AB6-969A-4626C23A03F3}"/>
              </a:ext>
            </a:extLst>
          </p:cNvPr>
          <p:cNvSpPr/>
          <p:nvPr/>
        </p:nvSpPr>
        <p:spPr>
          <a:xfrm>
            <a:off x="65960" y="5557955"/>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sz="1600" dirty="0"/>
              <a:t>バナーもう少々お待ちください</a:t>
            </a:r>
            <a:endParaRPr kumimoji="1" lang="ja-JP" altLang="en-US" dirty="0"/>
          </a:p>
        </p:txBody>
      </p:sp>
    </p:spTree>
    <p:extLst>
      <p:ext uri="{BB962C8B-B14F-4D97-AF65-F5344CB8AC3E}">
        <p14:creationId xmlns:p14="http://schemas.microsoft.com/office/powerpoint/2010/main" val="1392471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478BDBB-29EE-9E01-F0DE-C10B09878B12}"/>
              </a:ext>
            </a:extLst>
          </p:cNvPr>
          <p:cNvPicPr>
            <a:picLocks noChangeAspect="1"/>
          </p:cNvPicPr>
          <p:nvPr/>
        </p:nvPicPr>
        <p:blipFill>
          <a:blip r:embed="rId2"/>
          <a:stretch>
            <a:fillRect/>
          </a:stretch>
        </p:blipFill>
        <p:spPr>
          <a:xfrm>
            <a:off x="188509" y="0"/>
            <a:ext cx="5393142" cy="4931596"/>
          </a:xfrm>
          <a:prstGeom prst="rect">
            <a:avLst/>
          </a:prstGeom>
        </p:spPr>
      </p:pic>
      <p:sp>
        <p:nvSpPr>
          <p:cNvPr id="4" name="テキスト ボックス 3">
            <a:extLst>
              <a:ext uri="{FF2B5EF4-FFF2-40B4-BE49-F238E27FC236}">
                <a16:creationId xmlns:a16="http://schemas.microsoft.com/office/drawing/2014/main" id="{38B08746-A58B-C8F1-A33B-C0E649F6354B}"/>
              </a:ext>
            </a:extLst>
          </p:cNvPr>
          <p:cNvSpPr txBox="1"/>
          <p:nvPr/>
        </p:nvSpPr>
        <p:spPr>
          <a:xfrm>
            <a:off x="6702458" y="791851"/>
            <a:ext cx="5431295" cy="2031325"/>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９月６日更新はそのまま残しつつ、</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前回コメントアウトした電子チケット販売を記載</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endParaRPr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９月</a:t>
            </a:r>
            <a:r>
              <a:rPr lang="en-US" altLang="ja-JP" dirty="0">
                <a:solidFill>
                  <a:srgbClr val="FF0000"/>
                </a:solidFill>
                <a:latin typeface="BIZ UDPゴシック" panose="020B0400000000000000" pitchFamily="50" charset="-128"/>
                <a:ea typeface="BIZ UDPゴシック" panose="020B0400000000000000" pitchFamily="50" charset="-128"/>
              </a:rPr>
              <a:t>30</a:t>
            </a:r>
            <a:r>
              <a:rPr lang="ja-JP" altLang="en-US" dirty="0">
                <a:solidFill>
                  <a:srgbClr val="FF0000"/>
                </a:solidFill>
                <a:latin typeface="BIZ UDPゴシック" panose="020B0400000000000000" pitchFamily="50" charset="-128"/>
                <a:ea typeface="BIZ UDPゴシック" panose="020B0400000000000000" pitchFamily="50" charset="-128"/>
              </a:rPr>
              <a:t>日</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ja-JP" altLang="en-US" dirty="0">
                <a:solidFill>
                  <a:srgbClr val="FF0000"/>
                </a:solidFill>
                <a:latin typeface="BIZ UDPゴシック" panose="020B0400000000000000" pitchFamily="50" charset="-128"/>
                <a:ea typeface="BIZ UDPゴシック" panose="020B0400000000000000" pitchFamily="50" charset="-128"/>
              </a:rPr>
              <a:t>電子チケット販売を開始しました。</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下記</a:t>
            </a:r>
            <a:r>
              <a:rPr lang="en-US" altLang="ja-JP" dirty="0">
                <a:solidFill>
                  <a:srgbClr val="FF0000"/>
                </a:solidFill>
                <a:latin typeface="BIZ UDPゴシック" panose="020B0400000000000000" pitchFamily="50" charset="-128"/>
                <a:ea typeface="BIZ UDPゴシック" panose="020B0400000000000000" pitchFamily="50" charset="-128"/>
              </a:rPr>
              <a:t>URL</a:t>
            </a:r>
            <a:r>
              <a:rPr lang="ja-JP" altLang="en-US" dirty="0">
                <a:solidFill>
                  <a:srgbClr val="FF0000"/>
                </a:solidFill>
                <a:latin typeface="BIZ UDPゴシック" panose="020B0400000000000000" pitchFamily="50" charset="-128"/>
                <a:ea typeface="BIZ UDPゴシック" panose="020B0400000000000000" pitchFamily="50" charset="-128"/>
              </a:rPr>
              <a:t>または</a:t>
            </a:r>
            <a:r>
              <a:rPr lang="en-US" altLang="ja-JP" dirty="0">
                <a:solidFill>
                  <a:srgbClr val="FF0000"/>
                </a:solidFill>
                <a:latin typeface="BIZ UDPゴシック" panose="020B0400000000000000" pitchFamily="50" charset="-128"/>
                <a:ea typeface="BIZ UDPゴシック" panose="020B0400000000000000" pitchFamily="50" charset="-128"/>
              </a:rPr>
              <a:t>QR</a:t>
            </a:r>
            <a:r>
              <a:rPr lang="ja-JP" altLang="en-US" dirty="0">
                <a:solidFill>
                  <a:srgbClr val="FF0000"/>
                </a:solidFill>
                <a:latin typeface="BIZ UDPゴシック" panose="020B0400000000000000" pitchFamily="50" charset="-128"/>
                <a:ea typeface="BIZ UDPゴシック" panose="020B0400000000000000" pitchFamily="50" charset="-128"/>
              </a:rPr>
              <a:t>コードからお買い求めください。</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en-US" altLang="ja-JP" dirty="0">
                <a:solidFill>
                  <a:srgbClr val="FF0000"/>
                </a:solidFill>
                <a:latin typeface="BIZ UDPゴシック" panose="020B0400000000000000" pitchFamily="50" charset="-128"/>
                <a:ea typeface="BIZ UDPゴシック" panose="020B0400000000000000" pitchFamily="50" charset="-128"/>
              </a:rPr>
              <a:t>h</a:t>
            </a:r>
            <a:r>
              <a:rPr lang="en-US" altLang="ja-JP" dirty="0">
                <a:solidFill>
                  <a:srgbClr val="FF0000"/>
                </a:solidFill>
                <a:latin typeface="BIZ UDPゴシック" panose="020B0400000000000000" pitchFamily="50" charset="-128"/>
                <a:ea typeface="BIZ UDPゴシック" panose="020B0400000000000000" pitchFamily="50" charset="-128"/>
              </a:rPr>
              <a:t>ttps:</a:t>
            </a:r>
            <a:r>
              <a:rPr lang="ja-JP" altLang="en-US" dirty="0">
                <a:solidFill>
                  <a:srgbClr val="FF0000"/>
                </a:solidFill>
                <a:latin typeface="BIZ UDPゴシック" panose="020B0400000000000000" pitchFamily="50" charset="-128"/>
                <a:ea typeface="BIZ UDPゴシック" panose="020B0400000000000000" pitchFamily="50" charset="-128"/>
              </a:rPr>
              <a:t>・・・・</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cxnSp>
        <p:nvCxnSpPr>
          <p:cNvPr id="6" name="直線矢印コネクタ 5">
            <a:extLst>
              <a:ext uri="{FF2B5EF4-FFF2-40B4-BE49-F238E27FC236}">
                <a16:creationId xmlns:a16="http://schemas.microsoft.com/office/drawing/2014/main" id="{5A0E9635-6EAB-438C-405E-5E25CC23D1C0}"/>
              </a:ext>
            </a:extLst>
          </p:cNvPr>
          <p:cNvCxnSpPr>
            <a:cxnSpLocks/>
            <a:stCxn id="4" idx="1"/>
          </p:cNvCxnSpPr>
          <p:nvPr/>
        </p:nvCxnSpPr>
        <p:spPr>
          <a:xfrm flipH="1" flipV="1">
            <a:off x="1772239" y="1027522"/>
            <a:ext cx="4930219" cy="7799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図 9">
            <a:extLst>
              <a:ext uri="{FF2B5EF4-FFF2-40B4-BE49-F238E27FC236}">
                <a16:creationId xmlns:a16="http://schemas.microsoft.com/office/drawing/2014/main" id="{0E906089-AFE3-34C4-571E-7E4DCD23FA74}"/>
              </a:ext>
            </a:extLst>
          </p:cNvPr>
          <p:cNvPicPr>
            <a:picLocks noChangeAspect="1"/>
          </p:cNvPicPr>
          <p:nvPr/>
        </p:nvPicPr>
        <p:blipFill>
          <a:blip r:embed="rId3"/>
          <a:stretch>
            <a:fillRect/>
          </a:stretch>
        </p:blipFill>
        <p:spPr>
          <a:xfrm>
            <a:off x="316649" y="5090845"/>
            <a:ext cx="4720145" cy="1479265"/>
          </a:xfrm>
          <a:prstGeom prst="rect">
            <a:avLst/>
          </a:prstGeom>
        </p:spPr>
      </p:pic>
      <p:sp>
        <p:nvSpPr>
          <p:cNvPr id="11" name="テキスト ボックス 10">
            <a:extLst>
              <a:ext uri="{FF2B5EF4-FFF2-40B4-BE49-F238E27FC236}">
                <a16:creationId xmlns:a16="http://schemas.microsoft.com/office/drawing/2014/main" id="{11091384-8E19-9B7E-D20F-AB90B3745F04}"/>
              </a:ext>
            </a:extLst>
          </p:cNvPr>
          <p:cNvSpPr txBox="1"/>
          <p:nvPr/>
        </p:nvSpPr>
        <p:spPr>
          <a:xfrm>
            <a:off x="5581651" y="5696817"/>
            <a:ext cx="3956532" cy="369332"/>
          </a:xfrm>
          <a:prstGeom prst="rect">
            <a:avLst/>
          </a:prstGeom>
          <a:solidFill>
            <a:srgbClr val="FFFF00"/>
          </a:solid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リンクを別途お送りする時刻表に更新</a:t>
            </a:r>
          </a:p>
        </p:txBody>
      </p:sp>
      <p:sp>
        <p:nvSpPr>
          <p:cNvPr id="12" name="テキスト ボックス 11">
            <a:extLst>
              <a:ext uri="{FF2B5EF4-FFF2-40B4-BE49-F238E27FC236}">
                <a16:creationId xmlns:a16="http://schemas.microsoft.com/office/drawing/2014/main" id="{E2BB7583-0C3D-56C7-D279-B087309192C7}"/>
              </a:ext>
            </a:extLst>
          </p:cNvPr>
          <p:cNvSpPr txBox="1"/>
          <p:nvPr/>
        </p:nvSpPr>
        <p:spPr>
          <a:xfrm>
            <a:off x="5795696" y="5090845"/>
            <a:ext cx="1334020" cy="369332"/>
          </a:xfrm>
          <a:prstGeom prst="rect">
            <a:avLst/>
          </a:prstGeom>
          <a:no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（案）を削除</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cxnSp>
        <p:nvCxnSpPr>
          <p:cNvPr id="14" name="直線矢印コネクタ 13">
            <a:extLst>
              <a:ext uri="{FF2B5EF4-FFF2-40B4-BE49-F238E27FC236}">
                <a16:creationId xmlns:a16="http://schemas.microsoft.com/office/drawing/2014/main" id="{254BC974-51F3-69DF-ECAB-A57843C49280}"/>
              </a:ext>
            </a:extLst>
          </p:cNvPr>
          <p:cNvCxnSpPr/>
          <p:nvPr/>
        </p:nvCxnSpPr>
        <p:spPr>
          <a:xfrm flipH="1">
            <a:off x="2969231" y="5239820"/>
            <a:ext cx="271237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5CE22EC2-6A12-34DD-B032-C573B9175655}"/>
              </a:ext>
            </a:extLst>
          </p:cNvPr>
          <p:cNvCxnSpPr>
            <a:stCxn id="11" idx="1"/>
          </p:cNvCxnSpPr>
          <p:nvPr/>
        </p:nvCxnSpPr>
        <p:spPr>
          <a:xfrm flipH="1" flipV="1">
            <a:off x="3739793" y="5460177"/>
            <a:ext cx="1841858" cy="421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線コネクタ 17">
            <a:extLst>
              <a:ext uri="{FF2B5EF4-FFF2-40B4-BE49-F238E27FC236}">
                <a16:creationId xmlns:a16="http://schemas.microsoft.com/office/drawing/2014/main" id="{9515B4B5-69FE-40A4-F499-8EAA3D84D2BA}"/>
              </a:ext>
            </a:extLst>
          </p:cNvPr>
          <p:cNvCxnSpPr/>
          <p:nvPr/>
        </p:nvCxnSpPr>
        <p:spPr>
          <a:xfrm>
            <a:off x="410966" y="5653216"/>
            <a:ext cx="421240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2591617-2D59-CD4A-5648-E769833EB084}"/>
              </a:ext>
            </a:extLst>
          </p:cNvPr>
          <p:cNvCxnSpPr/>
          <p:nvPr/>
        </p:nvCxnSpPr>
        <p:spPr>
          <a:xfrm>
            <a:off x="410966" y="5881483"/>
            <a:ext cx="421240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226ECAC1-042D-415D-51B6-2DE3640818F2}"/>
              </a:ext>
            </a:extLst>
          </p:cNvPr>
          <p:cNvCxnSpPr>
            <a:cxnSpLocks/>
          </p:cNvCxnSpPr>
          <p:nvPr/>
        </p:nvCxnSpPr>
        <p:spPr>
          <a:xfrm>
            <a:off x="316649" y="6249640"/>
            <a:ext cx="108063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94061204-4821-0F79-003C-C88C7E01A73F}"/>
              </a:ext>
            </a:extLst>
          </p:cNvPr>
          <p:cNvSpPr txBox="1"/>
          <p:nvPr/>
        </p:nvSpPr>
        <p:spPr>
          <a:xfrm>
            <a:off x="2435543" y="6074522"/>
            <a:ext cx="646331" cy="369332"/>
          </a:xfrm>
          <a:prstGeom prst="rect">
            <a:avLst/>
          </a:prstGeom>
          <a:no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削除</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EFBE259C-9AC2-2C0F-FC40-46C30B6C877B}"/>
              </a:ext>
            </a:extLst>
          </p:cNvPr>
          <p:cNvSpPr txBox="1"/>
          <p:nvPr/>
        </p:nvSpPr>
        <p:spPr>
          <a:xfrm>
            <a:off x="-1712" y="0"/>
            <a:ext cx="6097712" cy="369332"/>
          </a:xfrm>
          <a:prstGeom prst="rect">
            <a:avLst/>
          </a:prstGeom>
          <a:noFill/>
        </p:spPr>
        <p:txBody>
          <a:bodyPr wrap="square">
            <a:spAutoFit/>
          </a:bodyPr>
          <a:lstStyle/>
          <a:p>
            <a:r>
              <a:rPr lang="ja-JP" altLang="en-US" dirty="0"/>
              <a:t>トップ</a:t>
            </a:r>
          </a:p>
        </p:txBody>
      </p:sp>
      <p:sp>
        <p:nvSpPr>
          <p:cNvPr id="15" name="四角形: 角を丸くする 14">
            <a:extLst>
              <a:ext uri="{FF2B5EF4-FFF2-40B4-BE49-F238E27FC236}">
                <a16:creationId xmlns:a16="http://schemas.microsoft.com/office/drawing/2014/main" id="{DE227D01-CF32-478C-B2F9-4A3ED1515223}"/>
              </a:ext>
            </a:extLst>
          </p:cNvPr>
          <p:cNvSpPr/>
          <p:nvPr/>
        </p:nvSpPr>
        <p:spPr>
          <a:xfrm>
            <a:off x="11094500" y="184666"/>
            <a:ext cx="9144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時刻表</a:t>
            </a:r>
            <a:endParaRPr kumimoji="1" lang="en-US" altLang="ja-JP" sz="1100" dirty="0">
              <a:solidFill>
                <a:schemeClr val="tx1"/>
              </a:solidFill>
            </a:endParaRPr>
          </a:p>
          <a:p>
            <a:pPr algn="ctr"/>
            <a:r>
              <a:rPr kumimoji="1" lang="ja-JP" altLang="en-US" sz="1100" dirty="0">
                <a:solidFill>
                  <a:schemeClr val="tx1"/>
                </a:solidFill>
              </a:rPr>
              <a:t>未送付</a:t>
            </a:r>
          </a:p>
        </p:txBody>
      </p:sp>
      <p:sp>
        <p:nvSpPr>
          <p:cNvPr id="2" name="テキスト ボックス 1">
            <a:extLst>
              <a:ext uri="{FF2B5EF4-FFF2-40B4-BE49-F238E27FC236}">
                <a16:creationId xmlns:a16="http://schemas.microsoft.com/office/drawing/2014/main" id="{0D7F86BD-702C-A1C1-9CC0-FEA12E33CB45}"/>
              </a:ext>
            </a:extLst>
          </p:cNvPr>
          <p:cNvSpPr txBox="1"/>
          <p:nvPr/>
        </p:nvSpPr>
        <p:spPr>
          <a:xfrm>
            <a:off x="5661629" y="6030606"/>
            <a:ext cx="4849404" cy="369332"/>
          </a:xfrm>
          <a:prstGeom prst="rect">
            <a:avLst/>
          </a:prstGeom>
          <a:solidFill>
            <a:srgbClr val="FFFF00"/>
          </a:solidFill>
        </p:spPr>
        <p:txBody>
          <a:bodyPr wrap="none" rtlCol="0">
            <a:spAutoFit/>
          </a:bodyPr>
          <a:lstStyle/>
          <a:p>
            <a:r>
              <a:rPr kumimoji="1" lang="en-US" altLang="ja-JP" dirty="0">
                <a:solidFill>
                  <a:srgbClr val="FF0000"/>
                </a:solidFill>
                <a:latin typeface="BIZ UDPゴシック" panose="020B0400000000000000" pitchFamily="50" charset="-128"/>
                <a:ea typeface="BIZ UDPゴシック" panose="020B0400000000000000" pitchFamily="50" charset="-128"/>
              </a:rPr>
              <a:t>(</a:t>
            </a:r>
            <a:r>
              <a:rPr lang="en-US" altLang="ja-JP" dirty="0">
                <a:solidFill>
                  <a:srgbClr val="FF0000"/>
                </a:solidFill>
                <a:latin typeface="BIZ UDPゴシック" panose="020B0400000000000000" pitchFamily="50" charset="-128"/>
                <a:ea typeface="BIZ UDPゴシック" panose="020B0400000000000000" pitchFamily="50" charset="-128"/>
              </a:rPr>
              <a:t>9/24</a:t>
            </a:r>
            <a:r>
              <a:rPr lang="ja-JP" altLang="en-US" dirty="0">
                <a:solidFill>
                  <a:srgbClr val="FF0000"/>
                </a:solidFill>
                <a:latin typeface="BIZ UDPゴシック" panose="020B0400000000000000" pitchFamily="50" charset="-128"/>
                <a:ea typeface="BIZ UDPゴシック" panose="020B0400000000000000" pitchFamily="50" charset="-128"/>
              </a:rPr>
              <a:t>時点まだきていないので、着次第挿入）</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FD6D4306-B44F-4C06-B860-322D5B1DF33F}"/>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2409889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E1155AF-4B33-4E78-8752-352750149C85}"/>
              </a:ext>
            </a:extLst>
          </p:cNvPr>
          <p:cNvSpPr txBox="1"/>
          <p:nvPr/>
        </p:nvSpPr>
        <p:spPr>
          <a:xfrm>
            <a:off x="188651" y="174879"/>
            <a:ext cx="6094520" cy="369332"/>
          </a:xfrm>
          <a:prstGeom prst="rect">
            <a:avLst/>
          </a:prstGeom>
          <a:noFill/>
        </p:spPr>
        <p:txBody>
          <a:bodyPr wrap="square">
            <a:spAutoFit/>
          </a:bodyPr>
          <a:lstStyle/>
          <a:p>
            <a:r>
              <a:rPr lang="ja-JP" altLang="en-US" dirty="0"/>
              <a:t>https://www.eco-oirase.com/ja/detail</a:t>
            </a:r>
          </a:p>
        </p:txBody>
      </p:sp>
      <p:pic>
        <p:nvPicPr>
          <p:cNvPr id="5" name="図 4">
            <a:extLst>
              <a:ext uri="{FF2B5EF4-FFF2-40B4-BE49-F238E27FC236}">
                <a16:creationId xmlns:a16="http://schemas.microsoft.com/office/drawing/2014/main" id="{4ED1AD52-2C55-4CA0-AE4B-C06E9E09A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270" y="620187"/>
            <a:ext cx="3053920" cy="6164778"/>
          </a:xfrm>
          <a:prstGeom prst="rect">
            <a:avLst/>
          </a:prstGeom>
        </p:spPr>
      </p:pic>
      <p:sp>
        <p:nvSpPr>
          <p:cNvPr id="6" name="テキスト ボックス 5">
            <a:extLst>
              <a:ext uri="{FF2B5EF4-FFF2-40B4-BE49-F238E27FC236}">
                <a16:creationId xmlns:a16="http://schemas.microsoft.com/office/drawing/2014/main" id="{A1F6919A-7833-46EE-8035-7BAB77A284D0}"/>
              </a:ext>
            </a:extLst>
          </p:cNvPr>
          <p:cNvSpPr txBox="1"/>
          <p:nvPr/>
        </p:nvSpPr>
        <p:spPr>
          <a:xfrm>
            <a:off x="4676638" y="1843220"/>
            <a:ext cx="2580800" cy="646331"/>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奥入瀬渓流温泉駐車場</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lang="en-US" altLang="ja-JP" dirty="0">
                <a:solidFill>
                  <a:srgbClr val="FF0000"/>
                </a:solidFill>
                <a:latin typeface="BIZ UDPゴシック" panose="020B0400000000000000" pitchFamily="50" charset="-128"/>
                <a:ea typeface="BIZ UDPゴシック" panose="020B0400000000000000" pitchFamily="50" charset="-128"/>
              </a:rPr>
              <a:t>410</a:t>
            </a:r>
            <a:r>
              <a:rPr lang="ja-JP" altLang="en-US" dirty="0">
                <a:solidFill>
                  <a:srgbClr val="FF0000"/>
                </a:solidFill>
                <a:latin typeface="BIZ UDPゴシック" panose="020B0400000000000000" pitchFamily="50" charset="-128"/>
                <a:ea typeface="BIZ UDPゴシック" panose="020B0400000000000000" pitchFamily="50" charset="-128"/>
              </a:rPr>
              <a:t>台</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cxnSp>
        <p:nvCxnSpPr>
          <p:cNvPr id="8" name="直線矢印コネクタ 7">
            <a:extLst>
              <a:ext uri="{FF2B5EF4-FFF2-40B4-BE49-F238E27FC236}">
                <a16:creationId xmlns:a16="http://schemas.microsoft.com/office/drawing/2014/main" id="{35AF809B-825E-488A-9804-C7990F7748E6}"/>
              </a:ext>
            </a:extLst>
          </p:cNvPr>
          <p:cNvCxnSpPr/>
          <p:nvPr/>
        </p:nvCxnSpPr>
        <p:spPr>
          <a:xfrm flipH="1" flipV="1">
            <a:off x="2547891" y="2041864"/>
            <a:ext cx="2015231" cy="7989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21CCAB57-9413-4152-9925-C4479B2DF47A}"/>
              </a:ext>
            </a:extLst>
          </p:cNvPr>
          <p:cNvSpPr txBox="1"/>
          <p:nvPr/>
        </p:nvSpPr>
        <p:spPr>
          <a:xfrm>
            <a:off x="4436941" y="684694"/>
            <a:ext cx="2580800" cy="369332"/>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奥入瀬渓流温泉地区</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cxnSp>
        <p:nvCxnSpPr>
          <p:cNvPr id="11" name="直線矢印コネクタ 10">
            <a:extLst>
              <a:ext uri="{FF2B5EF4-FFF2-40B4-BE49-F238E27FC236}">
                <a16:creationId xmlns:a16="http://schemas.microsoft.com/office/drawing/2014/main" id="{C1DB8BF5-0EA6-4420-88D2-B185DBAEFDBE}"/>
              </a:ext>
            </a:extLst>
          </p:cNvPr>
          <p:cNvCxnSpPr>
            <a:stCxn id="9" idx="1"/>
          </p:cNvCxnSpPr>
          <p:nvPr/>
        </p:nvCxnSpPr>
        <p:spPr>
          <a:xfrm flipH="1">
            <a:off x="3116062" y="869360"/>
            <a:ext cx="1320879" cy="10965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四角形: 角を丸くする 11">
            <a:extLst>
              <a:ext uri="{FF2B5EF4-FFF2-40B4-BE49-F238E27FC236}">
                <a16:creationId xmlns:a16="http://schemas.microsoft.com/office/drawing/2014/main" id="{C214B993-96B1-4591-9E05-258C9256C46F}"/>
              </a:ext>
            </a:extLst>
          </p:cNvPr>
          <p:cNvSpPr/>
          <p:nvPr/>
        </p:nvSpPr>
        <p:spPr>
          <a:xfrm>
            <a:off x="243840" y="6314189"/>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修正あり</a:t>
            </a:r>
          </a:p>
        </p:txBody>
      </p:sp>
      <p:sp>
        <p:nvSpPr>
          <p:cNvPr id="13" name="四角形: 角を丸くする 12">
            <a:extLst>
              <a:ext uri="{FF2B5EF4-FFF2-40B4-BE49-F238E27FC236}">
                <a16:creationId xmlns:a16="http://schemas.microsoft.com/office/drawing/2014/main" id="{3CA03D6A-85B2-4BC3-84EA-D942A53ED183}"/>
              </a:ext>
            </a:extLst>
          </p:cNvPr>
          <p:cNvSpPr/>
          <p:nvPr/>
        </p:nvSpPr>
        <p:spPr>
          <a:xfrm>
            <a:off x="4731906" y="1573123"/>
            <a:ext cx="3781674"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spTree>
    <p:extLst>
      <p:ext uri="{BB962C8B-B14F-4D97-AF65-F5344CB8AC3E}">
        <p14:creationId xmlns:p14="http://schemas.microsoft.com/office/powerpoint/2010/main" val="1673711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4C3282C-50C4-4759-8694-BE61D6B27E3C}"/>
              </a:ext>
            </a:extLst>
          </p:cNvPr>
          <p:cNvSpPr txBox="1"/>
          <p:nvPr/>
        </p:nvSpPr>
        <p:spPr>
          <a:xfrm>
            <a:off x="73240" y="86103"/>
            <a:ext cx="6094520" cy="369332"/>
          </a:xfrm>
          <a:prstGeom prst="rect">
            <a:avLst/>
          </a:prstGeom>
          <a:noFill/>
        </p:spPr>
        <p:txBody>
          <a:bodyPr wrap="square">
            <a:spAutoFit/>
          </a:bodyPr>
          <a:lstStyle/>
          <a:p>
            <a:r>
              <a:rPr lang="ja-JP" altLang="en-US" dirty="0"/>
              <a:t>https://www.eco-oirase.com/ja/parking</a:t>
            </a:r>
          </a:p>
        </p:txBody>
      </p:sp>
      <p:pic>
        <p:nvPicPr>
          <p:cNvPr id="5" name="図 4">
            <a:extLst>
              <a:ext uri="{FF2B5EF4-FFF2-40B4-BE49-F238E27FC236}">
                <a16:creationId xmlns:a16="http://schemas.microsoft.com/office/drawing/2014/main" id="{5955F761-0192-4A21-9009-37FB1E7710EC}"/>
              </a:ext>
            </a:extLst>
          </p:cNvPr>
          <p:cNvPicPr>
            <a:picLocks noChangeAspect="1"/>
          </p:cNvPicPr>
          <p:nvPr/>
        </p:nvPicPr>
        <p:blipFill>
          <a:blip r:embed="rId2"/>
          <a:stretch>
            <a:fillRect/>
          </a:stretch>
        </p:blipFill>
        <p:spPr>
          <a:xfrm>
            <a:off x="73240" y="807867"/>
            <a:ext cx="8294262" cy="4463387"/>
          </a:xfrm>
          <a:prstGeom prst="rect">
            <a:avLst/>
          </a:prstGeom>
        </p:spPr>
      </p:pic>
      <p:sp>
        <p:nvSpPr>
          <p:cNvPr id="6" name="テキスト ボックス 5">
            <a:extLst>
              <a:ext uri="{FF2B5EF4-FFF2-40B4-BE49-F238E27FC236}">
                <a16:creationId xmlns:a16="http://schemas.microsoft.com/office/drawing/2014/main" id="{F51C0544-0FC4-4A61-A585-327B794BBE75}"/>
              </a:ext>
            </a:extLst>
          </p:cNvPr>
          <p:cNvSpPr txBox="1"/>
          <p:nvPr/>
        </p:nvSpPr>
        <p:spPr>
          <a:xfrm>
            <a:off x="8367502" y="2716394"/>
            <a:ext cx="2580800" cy="369332"/>
          </a:xfrm>
          <a:prstGeom prst="rect">
            <a:avLst/>
          </a:prstGeom>
          <a:noFill/>
        </p:spPr>
        <p:txBody>
          <a:bodyPr wrap="square" rtlCol="0">
            <a:spAutoFit/>
          </a:bodyPr>
          <a:lstStyle/>
          <a:p>
            <a:r>
              <a:rPr lang="en-US" altLang="ja-JP" dirty="0">
                <a:solidFill>
                  <a:srgbClr val="FF0000"/>
                </a:solidFill>
                <a:latin typeface="BIZ UDPゴシック" panose="020B0400000000000000" pitchFamily="50" charset="-128"/>
                <a:ea typeface="BIZ UDPゴシック" panose="020B0400000000000000" pitchFamily="50" charset="-128"/>
              </a:rPr>
              <a:t>410</a:t>
            </a:r>
            <a:r>
              <a:rPr lang="ja-JP" altLang="en-US" dirty="0">
                <a:solidFill>
                  <a:srgbClr val="FF0000"/>
                </a:solidFill>
                <a:latin typeface="BIZ UDPゴシック" panose="020B0400000000000000" pitchFamily="50" charset="-128"/>
                <a:ea typeface="BIZ UDPゴシック" panose="020B0400000000000000" pitchFamily="50" charset="-128"/>
              </a:rPr>
              <a:t>台</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cxnSp>
        <p:nvCxnSpPr>
          <p:cNvPr id="8" name="直線矢印コネクタ 7">
            <a:extLst>
              <a:ext uri="{FF2B5EF4-FFF2-40B4-BE49-F238E27FC236}">
                <a16:creationId xmlns:a16="http://schemas.microsoft.com/office/drawing/2014/main" id="{B4CA935E-FF01-441B-8875-2710D3F54794}"/>
              </a:ext>
            </a:extLst>
          </p:cNvPr>
          <p:cNvCxnSpPr>
            <a:stCxn id="5" idx="3"/>
          </p:cNvCxnSpPr>
          <p:nvPr/>
        </p:nvCxnSpPr>
        <p:spPr>
          <a:xfrm flipH="1">
            <a:off x="7403977" y="3039561"/>
            <a:ext cx="963525" cy="11201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四角形: 角を丸くする 12">
            <a:extLst>
              <a:ext uri="{FF2B5EF4-FFF2-40B4-BE49-F238E27FC236}">
                <a16:creationId xmlns:a16="http://schemas.microsoft.com/office/drawing/2014/main" id="{3717171A-4E49-46F0-AF76-21B6D0FA1738}"/>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2235469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D79E91C-5683-F4D5-2948-6CEFD8F48663}"/>
              </a:ext>
            </a:extLst>
          </p:cNvPr>
          <p:cNvPicPr>
            <a:picLocks noChangeAspect="1"/>
          </p:cNvPicPr>
          <p:nvPr/>
        </p:nvPicPr>
        <p:blipFill>
          <a:blip r:embed="rId2"/>
          <a:stretch>
            <a:fillRect/>
          </a:stretch>
        </p:blipFill>
        <p:spPr>
          <a:xfrm>
            <a:off x="183100" y="470593"/>
            <a:ext cx="9040487" cy="2048161"/>
          </a:xfrm>
          <a:prstGeom prst="rect">
            <a:avLst/>
          </a:prstGeom>
        </p:spPr>
      </p:pic>
      <p:sp>
        <p:nvSpPr>
          <p:cNvPr id="5" name="テキスト ボックス 4">
            <a:extLst>
              <a:ext uri="{FF2B5EF4-FFF2-40B4-BE49-F238E27FC236}">
                <a16:creationId xmlns:a16="http://schemas.microsoft.com/office/drawing/2014/main" id="{1BC2C144-9FE5-68FD-68BD-79C9F2EA2039}"/>
              </a:ext>
            </a:extLst>
          </p:cNvPr>
          <p:cNvSpPr txBox="1"/>
          <p:nvPr/>
        </p:nvSpPr>
        <p:spPr>
          <a:xfrm>
            <a:off x="-1712" y="0"/>
            <a:ext cx="6097712" cy="369332"/>
          </a:xfrm>
          <a:prstGeom prst="rect">
            <a:avLst/>
          </a:prstGeom>
          <a:noFill/>
        </p:spPr>
        <p:txBody>
          <a:bodyPr wrap="square">
            <a:spAutoFit/>
          </a:bodyPr>
          <a:lstStyle/>
          <a:p>
            <a:r>
              <a:rPr lang="ja-JP" altLang="en-US" dirty="0"/>
              <a:t>https://www.eco-oirase.com/ja/bus-ship</a:t>
            </a:r>
          </a:p>
        </p:txBody>
      </p:sp>
      <p:sp>
        <p:nvSpPr>
          <p:cNvPr id="8" name="テキスト ボックス 7">
            <a:extLst>
              <a:ext uri="{FF2B5EF4-FFF2-40B4-BE49-F238E27FC236}">
                <a16:creationId xmlns:a16="http://schemas.microsoft.com/office/drawing/2014/main" id="{4EF7397C-3D67-4886-9790-A61E28C7506E}"/>
              </a:ext>
            </a:extLst>
          </p:cNvPr>
          <p:cNvSpPr txBox="1"/>
          <p:nvPr/>
        </p:nvSpPr>
        <p:spPr>
          <a:xfrm>
            <a:off x="7378791" y="1761145"/>
            <a:ext cx="4437433" cy="1200329"/>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お申込みはこちら</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endParaRPr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（ら　が消えている）</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リンクは「こちら」　　だけにかかてください</a:t>
            </a:r>
            <a:endParaRPr lang="en-US" altLang="ja-JP" dirty="0">
              <a:solidFill>
                <a:srgbClr val="FF0000"/>
              </a:solidFill>
              <a:latin typeface="BIZ UDPゴシック" panose="020B0400000000000000" pitchFamily="50" charset="-128"/>
              <a:ea typeface="BIZ UDPゴシック" panose="020B0400000000000000" pitchFamily="50" charset="-128"/>
            </a:endParaRPr>
          </a:p>
        </p:txBody>
      </p:sp>
      <p:cxnSp>
        <p:nvCxnSpPr>
          <p:cNvPr id="10" name="直線矢印コネクタ 9">
            <a:extLst>
              <a:ext uri="{FF2B5EF4-FFF2-40B4-BE49-F238E27FC236}">
                <a16:creationId xmlns:a16="http://schemas.microsoft.com/office/drawing/2014/main" id="{08B1BF18-A825-7E38-F22A-4FB1D00CEF73}"/>
              </a:ext>
            </a:extLst>
          </p:cNvPr>
          <p:cNvCxnSpPr>
            <a:cxnSpLocks/>
          </p:cNvCxnSpPr>
          <p:nvPr/>
        </p:nvCxnSpPr>
        <p:spPr>
          <a:xfrm flipH="1">
            <a:off x="2112401" y="1825861"/>
            <a:ext cx="5181883" cy="5235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四角形: 角を丸くする 13">
            <a:extLst>
              <a:ext uri="{FF2B5EF4-FFF2-40B4-BE49-F238E27FC236}">
                <a16:creationId xmlns:a16="http://schemas.microsoft.com/office/drawing/2014/main" id="{18306363-90E5-4B01-B50A-6FEC235D8918}"/>
              </a:ext>
            </a:extLst>
          </p:cNvPr>
          <p:cNvSpPr/>
          <p:nvPr/>
        </p:nvSpPr>
        <p:spPr>
          <a:xfrm>
            <a:off x="11094500" y="184666"/>
            <a:ext cx="9144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時刻表</a:t>
            </a:r>
            <a:endParaRPr kumimoji="1" lang="en-US" altLang="ja-JP" sz="1100" dirty="0">
              <a:solidFill>
                <a:schemeClr val="tx1"/>
              </a:solidFill>
            </a:endParaRPr>
          </a:p>
          <a:p>
            <a:pPr algn="ctr"/>
            <a:r>
              <a:rPr kumimoji="1" lang="ja-JP" altLang="en-US" sz="1100" dirty="0">
                <a:solidFill>
                  <a:schemeClr val="tx1"/>
                </a:solidFill>
              </a:rPr>
              <a:t>未送付</a:t>
            </a:r>
          </a:p>
        </p:txBody>
      </p:sp>
      <p:sp>
        <p:nvSpPr>
          <p:cNvPr id="7" name="四角形: 角を丸くする 6">
            <a:extLst>
              <a:ext uri="{FF2B5EF4-FFF2-40B4-BE49-F238E27FC236}">
                <a16:creationId xmlns:a16="http://schemas.microsoft.com/office/drawing/2014/main" id="{9EC73F6C-15F2-49C4-8843-D53BCB8C01C9}"/>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3235071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7AA1D94-4EC4-F155-DF8E-EF875AC4A9A5}"/>
              </a:ext>
            </a:extLst>
          </p:cNvPr>
          <p:cNvPicPr>
            <a:picLocks noChangeAspect="1"/>
          </p:cNvPicPr>
          <p:nvPr/>
        </p:nvPicPr>
        <p:blipFill>
          <a:blip r:embed="rId2"/>
          <a:stretch>
            <a:fillRect/>
          </a:stretch>
        </p:blipFill>
        <p:spPr>
          <a:xfrm>
            <a:off x="0" y="488196"/>
            <a:ext cx="6466889" cy="3429738"/>
          </a:xfrm>
          <a:prstGeom prst="rect">
            <a:avLst/>
          </a:prstGeom>
        </p:spPr>
      </p:pic>
      <p:sp>
        <p:nvSpPr>
          <p:cNvPr id="5" name="テキスト ボックス 4">
            <a:extLst>
              <a:ext uri="{FF2B5EF4-FFF2-40B4-BE49-F238E27FC236}">
                <a16:creationId xmlns:a16="http://schemas.microsoft.com/office/drawing/2014/main" id="{1BC2C144-9FE5-68FD-68BD-79C9F2EA2039}"/>
              </a:ext>
            </a:extLst>
          </p:cNvPr>
          <p:cNvSpPr txBox="1"/>
          <p:nvPr/>
        </p:nvSpPr>
        <p:spPr>
          <a:xfrm>
            <a:off x="-1712" y="0"/>
            <a:ext cx="6097712" cy="369332"/>
          </a:xfrm>
          <a:prstGeom prst="rect">
            <a:avLst/>
          </a:prstGeom>
          <a:noFill/>
        </p:spPr>
        <p:txBody>
          <a:bodyPr wrap="square">
            <a:spAutoFit/>
          </a:bodyPr>
          <a:lstStyle/>
          <a:p>
            <a:r>
              <a:rPr lang="ja-JP" altLang="en-US" dirty="0"/>
              <a:t>https://www.eco-oirase.com/ja/bus-ship</a:t>
            </a:r>
          </a:p>
        </p:txBody>
      </p:sp>
      <p:pic>
        <p:nvPicPr>
          <p:cNvPr id="7" name="図 6">
            <a:extLst>
              <a:ext uri="{FF2B5EF4-FFF2-40B4-BE49-F238E27FC236}">
                <a16:creationId xmlns:a16="http://schemas.microsoft.com/office/drawing/2014/main" id="{D0D62BE6-487A-CF00-9357-8E7EEDFC8A8B}"/>
              </a:ext>
            </a:extLst>
          </p:cNvPr>
          <p:cNvPicPr>
            <a:picLocks noChangeAspect="1"/>
          </p:cNvPicPr>
          <p:nvPr/>
        </p:nvPicPr>
        <p:blipFill>
          <a:blip r:embed="rId3"/>
          <a:stretch>
            <a:fillRect/>
          </a:stretch>
        </p:blipFill>
        <p:spPr>
          <a:xfrm>
            <a:off x="88023" y="4562417"/>
            <a:ext cx="6554912" cy="2007971"/>
          </a:xfrm>
          <a:prstGeom prst="rect">
            <a:avLst/>
          </a:prstGeom>
        </p:spPr>
      </p:pic>
      <p:sp>
        <p:nvSpPr>
          <p:cNvPr id="8" name="テキスト ボックス 7">
            <a:extLst>
              <a:ext uri="{FF2B5EF4-FFF2-40B4-BE49-F238E27FC236}">
                <a16:creationId xmlns:a16="http://schemas.microsoft.com/office/drawing/2014/main" id="{4EF7397C-3D67-4886-9790-A61E28C7506E}"/>
              </a:ext>
            </a:extLst>
          </p:cNvPr>
          <p:cNvSpPr txBox="1"/>
          <p:nvPr/>
        </p:nvSpPr>
        <p:spPr>
          <a:xfrm>
            <a:off x="6702458" y="791851"/>
            <a:ext cx="1476686" cy="369332"/>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リンクを復活</a:t>
            </a:r>
          </a:p>
        </p:txBody>
      </p:sp>
      <p:cxnSp>
        <p:nvCxnSpPr>
          <p:cNvPr id="10" name="直線矢印コネクタ 9">
            <a:extLst>
              <a:ext uri="{FF2B5EF4-FFF2-40B4-BE49-F238E27FC236}">
                <a16:creationId xmlns:a16="http://schemas.microsoft.com/office/drawing/2014/main" id="{08B1BF18-A825-7E38-F22A-4FB1D00CEF73}"/>
              </a:ext>
            </a:extLst>
          </p:cNvPr>
          <p:cNvCxnSpPr>
            <a:stCxn id="8" idx="1"/>
          </p:cNvCxnSpPr>
          <p:nvPr/>
        </p:nvCxnSpPr>
        <p:spPr>
          <a:xfrm flipH="1">
            <a:off x="1520575" y="976517"/>
            <a:ext cx="5181883" cy="5235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21CB8912-767A-2E92-F460-A4107807F881}"/>
              </a:ext>
            </a:extLst>
          </p:cNvPr>
          <p:cNvCxnSpPr/>
          <p:nvPr/>
        </p:nvCxnSpPr>
        <p:spPr>
          <a:xfrm>
            <a:off x="1687398" y="1593130"/>
            <a:ext cx="37707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C72BA1A5-377C-01A0-8C00-5AE98E5A394C}"/>
              </a:ext>
            </a:extLst>
          </p:cNvPr>
          <p:cNvSpPr txBox="1"/>
          <p:nvPr/>
        </p:nvSpPr>
        <p:spPr>
          <a:xfrm>
            <a:off x="6308104" y="4895131"/>
            <a:ext cx="646331" cy="369332"/>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削除</a:t>
            </a:r>
          </a:p>
        </p:txBody>
      </p:sp>
      <p:cxnSp>
        <p:nvCxnSpPr>
          <p:cNvPr id="15" name="直線矢印コネクタ 14">
            <a:extLst>
              <a:ext uri="{FF2B5EF4-FFF2-40B4-BE49-F238E27FC236}">
                <a16:creationId xmlns:a16="http://schemas.microsoft.com/office/drawing/2014/main" id="{AEF0737E-4DB2-FC31-5C86-36A06F7E06C3}"/>
              </a:ext>
            </a:extLst>
          </p:cNvPr>
          <p:cNvCxnSpPr/>
          <p:nvPr/>
        </p:nvCxnSpPr>
        <p:spPr>
          <a:xfrm flipH="1">
            <a:off x="2130458" y="5137608"/>
            <a:ext cx="4110086" cy="1268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DA8E4514-45C5-0CCE-BE08-1909B108D18F}"/>
              </a:ext>
            </a:extLst>
          </p:cNvPr>
          <p:cNvSpPr txBox="1"/>
          <p:nvPr/>
        </p:nvSpPr>
        <p:spPr>
          <a:xfrm>
            <a:off x="4018962" y="6018075"/>
            <a:ext cx="4705134" cy="369332"/>
          </a:xfrm>
          <a:prstGeom prst="rect">
            <a:avLst/>
          </a:prstGeom>
          <a:solidFill>
            <a:srgbClr val="FFFF00"/>
          </a:solid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リンクの</a:t>
            </a:r>
            <a:r>
              <a:rPr lang="en-US" altLang="ja-JP" dirty="0">
                <a:solidFill>
                  <a:srgbClr val="FF0000"/>
                </a:solidFill>
                <a:latin typeface="BIZ UDPゴシック" panose="020B0400000000000000" pitchFamily="50" charset="-128"/>
                <a:ea typeface="BIZ UDPゴシック" panose="020B0400000000000000" pitchFamily="50" charset="-128"/>
              </a:rPr>
              <a:t>PDF</a:t>
            </a:r>
            <a:r>
              <a:rPr lang="ja-JP" altLang="en-US" dirty="0">
                <a:solidFill>
                  <a:srgbClr val="FF0000"/>
                </a:solidFill>
                <a:latin typeface="BIZ UDPゴシック" panose="020B0400000000000000" pitchFamily="50" charset="-128"/>
                <a:ea typeface="BIZ UDPゴシック" panose="020B0400000000000000" pitchFamily="50" charset="-128"/>
              </a:rPr>
              <a:t>を別途お送りする最新版に更新</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cxnSp>
        <p:nvCxnSpPr>
          <p:cNvPr id="18" name="直線矢印コネクタ 17">
            <a:extLst>
              <a:ext uri="{FF2B5EF4-FFF2-40B4-BE49-F238E27FC236}">
                <a16:creationId xmlns:a16="http://schemas.microsoft.com/office/drawing/2014/main" id="{EABAB458-E154-385B-6CFA-98C7AC25F51F}"/>
              </a:ext>
            </a:extLst>
          </p:cNvPr>
          <p:cNvCxnSpPr/>
          <p:nvPr/>
        </p:nvCxnSpPr>
        <p:spPr>
          <a:xfrm flipH="1">
            <a:off x="1687398" y="6202837"/>
            <a:ext cx="221529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四角形: 角を丸くする 13">
            <a:extLst>
              <a:ext uri="{FF2B5EF4-FFF2-40B4-BE49-F238E27FC236}">
                <a16:creationId xmlns:a16="http://schemas.microsoft.com/office/drawing/2014/main" id="{18306363-90E5-4B01-B50A-6FEC235D8918}"/>
              </a:ext>
            </a:extLst>
          </p:cNvPr>
          <p:cNvSpPr/>
          <p:nvPr/>
        </p:nvSpPr>
        <p:spPr>
          <a:xfrm>
            <a:off x="11094500" y="184666"/>
            <a:ext cx="9144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時刻表</a:t>
            </a:r>
            <a:endParaRPr kumimoji="1" lang="en-US" altLang="ja-JP" sz="1100" dirty="0">
              <a:solidFill>
                <a:schemeClr val="tx1"/>
              </a:solidFill>
            </a:endParaRPr>
          </a:p>
          <a:p>
            <a:pPr algn="ctr"/>
            <a:r>
              <a:rPr kumimoji="1" lang="ja-JP" altLang="en-US" sz="1100" dirty="0">
                <a:solidFill>
                  <a:schemeClr val="tx1"/>
                </a:solidFill>
              </a:rPr>
              <a:t>未送付</a:t>
            </a:r>
          </a:p>
        </p:txBody>
      </p:sp>
      <p:sp>
        <p:nvSpPr>
          <p:cNvPr id="2" name="テキスト ボックス 1">
            <a:extLst>
              <a:ext uri="{FF2B5EF4-FFF2-40B4-BE49-F238E27FC236}">
                <a16:creationId xmlns:a16="http://schemas.microsoft.com/office/drawing/2014/main" id="{A235D880-210B-9E86-904B-C5976E66C03C}"/>
              </a:ext>
            </a:extLst>
          </p:cNvPr>
          <p:cNvSpPr txBox="1"/>
          <p:nvPr/>
        </p:nvSpPr>
        <p:spPr>
          <a:xfrm>
            <a:off x="4042187" y="6327565"/>
            <a:ext cx="4849404" cy="369332"/>
          </a:xfrm>
          <a:prstGeom prst="rect">
            <a:avLst/>
          </a:prstGeom>
          <a:solidFill>
            <a:srgbClr val="FFFF00"/>
          </a:solidFill>
        </p:spPr>
        <p:txBody>
          <a:bodyPr wrap="none" rtlCol="0">
            <a:spAutoFit/>
          </a:bodyPr>
          <a:lstStyle/>
          <a:p>
            <a:r>
              <a:rPr kumimoji="1" lang="en-US" altLang="ja-JP" dirty="0">
                <a:solidFill>
                  <a:srgbClr val="FF0000"/>
                </a:solidFill>
                <a:latin typeface="BIZ UDPゴシック" panose="020B0400000000000000" pitchFamily="50" charset="-128"/>
                <a:ea typeface="BIZ UDPゴシック" panose="020B0400000000000000" pitchFamily="50" charset="-128"/>
              </a:rPr>
              <a:t>(</a:t>
            </a:r>
            <a:r>
              <a:rPr lang="en-US" altLang="ja-JP" dirty="0">
                <a:solidFill>
                  <a:srgbClr val="FF0000"/>
                </a:solidFill>
                <a:latin typeface="BIZ UDPゴシック" panose="020B0400000000000000" pitchFamily="50" charset="-128"/>
                <a:ea typeface="BIZ UDPゴシック" panose="020B0400000000000000" pitchFamily="50" charset="-128"/>
              </a:rPr>
              <a:t>9/24</a:t>
            </a:r>
            <a:r>
              <a:rPr lang="ja-JP" altLang="en-US" dirty="0">
                <a:solidFill>
                  <a:srgbClr val="FF0000"/>
                </a:solidFill>
                <a:latin typeface="BIZ UDPゴシック" panose="020B0400000000000000" pitchFamily="50" charset="-128"/>
                <a:ea typeface="BIZ UDPゴシック" panose="020B0400000000000000" pitchFamily="50" charset="-128"/>
              </a:rPr>
              <a:t>時点まだきていないので、着次第挿入）</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sp>
        <p:nvSpPr>
          <p:cNvPr id="17" name="四角形: 角を丸くする 16">
            <a:extLst>
              <a:ext uri="{FF2B5EF4-FFF2-40B4-BE49-F238E27FC236}">
                <a16:creationId xmlns:a16="http://schemas.microsoft.com/office/drawing/2014/main" id="{AFFB687C-79E8-4996-81F2-8F78B5A06BED}"/>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307310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D5E283C-93FB-BF7E-2229-B4A08C851A26}"/>
              </a:ext>
            </a:extLst>
          </p:cNvPr>
          <p:cNvSpPr txBox="1"/>
          <p:nvPr/>
        </p:nvSpPr>
        <p:spPr>
          <a:xfrm>
            <a:off x="209747" y="135845"/>
            <a:ext cx="6094428" cy="369332"/>
          </a:xfrm>
          <a:prstGeom prst="rect">
            <a:avLst/>
          </a:prstGeom>
          <a:noFill/>
        </p:spPr>
        <p:txBody>
          <a:bodyPr wrap="square">
            <a:spAutoFit/>
          </a:bodyPr>
          <a:lstStyle/>
          <a:p>
            <a:r>
              <a:rPr lang="ja-JP" altLang="en-US" dirty="0"/>
              <a:t>https://www.eco-oirase.com/ja/team</a:t>
            </a:r>
          </a:p>
        </p:txBody>
      </p:sp>
      <p:pic>
        <p:nvPicPr>
          <p:cNvPr id="5" name="図 4">
            <a:extLst>
              <a:ext uri="{FF2B5EF4-FFF2-40B4-BE49-F238E27FC236}">
                <a16:creationId xmlns:a16="http://schemas.microsoft.com/office/drawing/2014/main" id="{234BCE96-FC98-4ADA-B97E-9164940D1B7D}"/>
              </a:ext>
            </a:extLst>
          </p:cNvPr>
          <p:cNvPicPr>
            <a:picLocks noChangeAspect="1"/>
          </p:cNvPicPr>
          <p:nvPr/>
        </p:nvPicPr>
        <p:blipFill>
          <a:blip r:embed="rId2"/>
          <a:stretch>
            <a:fillRect/>
          </a:stretch>
        </p:blipFill>
        <p:spPr>
          <a:xfrm>
            <a:off x="82193" y="729465"/>
            <a:ext cx="7278050" cy="3906270"/>
          </a:xfrm>
          <a:prstGeom prst="rect">
            <a:avLst/>
          </a:prstGeom>
        </p:spPr>
      </p:pic>
      <p:sp>
        <p:nvSpPr>
          <p:cNvPr id="6" name="テキスト ボックス 5">
            <a:extLst>
              <a:ext uri="{FF2B5EF4-FFF2-40B4-BE49-F238E27FC236}">
                <a16:creationId xmlns:a16="http://schemas.microsoft.com/office/drawing/2014/main" id="{7ECA269C-2E39-B880-4FDE-2B357B79DAC7}"/>
              </a:ext>
            </a:extLst>
          </p:cNvPr>
          <p:cNvSpPr txBox="1"/>
          <p:nvPr/>
        </p:nvSpPr>
        <p:spPr>
          <a:xfrm>
            <a:off x="8985522" y="1082025"/>
            <a:ext cx="1282723" cy="369332"/>
          </a:xfrm>
          <a:prstGeom prst="rect">
            <a:avLst/>
          </a:prstGeom>
          <a:no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令和</a:t>
            </a:r>
            <a:r>
              <a:rPr lang="en-US" altLang="ja-JP" dirty="0">
                <a:solidFill>
                  <a:srgbClr val="FF0000"/>
                </a:solidFill>
                <a:latin typeface="BIZ UDPゴシック" panose="020B0400000000000000" pitchFamily="50" charset="-128"/>
                <a:ea typeface="BIZ UDPゴシック" panose="020B0400000000000000" pitchFamily="50" charset="-128"/>
              </a:rPr>
              <a:t>6</a:t>
            </a:r>
            <a:r>
              <a:rPr lang="ja-JP" altLang="en-US" dirty="0">
                <a:solidFill>
                  <a:srgbClr val="FF0000"/>
                </a:solidFill>
                <a:latin typeface="BIZ UDPゴシック" panose="020B0400000000000000" pitchFamily="50" charset="-128"/>
                <a:ea typeface="BIZ UDPゴシック" panose="020B0400000000000000" pitchFamily="50" charset="-128"/>
              </a:rPr>
              <a:t>年度</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cxnSp>
        <p:nvCxnSpPr>
          <p:cNvPr id="8" name="直線コネクタ 7">
            <a:extLst>
              <a:ext uri="{FF2B5EF4-FFF2-40B4-BE49-F238E27FC236}">
                <a16:creationId xmlns:a16="http://schemas.microsoft.com/office/drawing/2014/main" id="{EC654D2D-494E-6AD4-72B2-686F4489DA37}"/>
              </a:ext>
            </a:extLst>
          </p:cNvPr>
          <p:cNvCxnSpPr/>
          <p:nvPr/>
        </p:nvCxnSpPr>
        <p:spPr>
          <a:xfrm>
            <a:off x="1087226" y="1753386"/>
            <a:ext cx="1099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矢印: 下 13">
            <a:extLst>
              <a:ext uri="{FF2B5EF4-FFF2-40B4-BE49-F238E27FC236}">
                <a16:creationId xmlns:a16="http://schemas.microsoft.com/office/drawing/2014/main" id="{23BECC38-B09E-5CE0-8EC0-310AA04AECB7}"/>
              </a:ext>
            </a:extLst>
          </p:cNvPr>
          <p:cNvSpPr/>
          <p:nvPr/>
        </p:nvSpPr>
        <p:spPr>
          <a:xfrm rot="16200000">
            <a:off x="6964489" y="2771477"/>
            <a:ext cx="484632" cy="30687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3" name="表 12">
            <a:extLst>
              <a:ext uri="{FF2B5EF4-FFF2-40B4-BE49-F238E27FC236}">
                <a16:creationId xmlns:a16="http://schemas.microsoft.com/office/drawing/2014/main" id="{34A40690-862D-4EC0-B963-181B2B5E5526}"/>
              </a:ext>
            </a:extLst>
          </p:cNvPr>
          <p:cNvGraphicFramePr>
            <a:graphicFrameLocks noGrp="1"/>
          </p:cNvGraphicFramePr>
          <p:nvPr>
            <p:extLst>
              <p:ext uri="{D42A27DB-BD31-4B8C-83A1-F6EECF244321}">
                <p14:modId xmlns:p14="http://schemas.microsoft.com/office/powerpoint/2010/main" val="502817916"/>
              </p:ext>
            </p:extLst>
          </p:nvPr>
        </p:nvGraphicFramePr>
        <p:xfrm>
          <a:off x="7360243" y="2047318"/>
          <a:ext cx="4092848" cy="1483360"/>
        </p:xfrm>
        <a:graphic>
          <a:graphicData uri="http://schemas.openxmlformats.org/drawingml/2006/table">
            <a:tbl>
              <a:tblPr firstRow="1" bandRow="1">
                <a:tableStyleId>{5C22544A-7EE6-4342-B048-85BDC9FD1C3A}</a:tableStyleId>
              </a:tblPr>
              <a:tblGrid>
                <a:gridCol w="4092848">
                  <a:extLst>
                    <a:ext uri="{9D8B030D-6E8A-4147-A177-3AD203B41FA5}">
                      <a16:colId xmlns:a16="http://schemas.microsoft.com/office/drawing/2014/main" val="3481466953"/>
                    </a:ext>
                  </a:extLst>
                </a:gridCol>
              </a:tblGrid>
              <a:tr h="370840">
                <a:tc>
                  <a:txBody>
                    <a:bodyPr/>
                    <a:lstStyle/>
                    <a:p>
                      <a:r>
                        <a:rPr kumimoji="1" lang="ja-JP" altLang="en-US" sz="1400" b="0" dirty="0">
                          <a:solidFill>
                            <a:schemeClr val="tx1"/>
                          </a:solidFill>
                        </a:rPr>
                        <a:t>田中建設㈱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4927827"/>
                  </a:ext>
                </a:extLst>
              </a:tr>
              <a:tr h="370840">
                <a:tc>
                  <a:txBody>
                    <a:bodyPr/>
                    <a:lstStyle/>
                    <a:p>
                      <a:r>
                        <a:rPr kumimoji="1" lang="en-US" altLang="ja-JP" sz="1400" dirty="0">
                          <a:solidFill>
                            <a:schemeClr val="tx1"/>
                          </a:solidFill>
                        </a:rPr>
                        <a:t>NPO</a:t>
                      </a:r>
                      <a:r>
                        <a:rPr kumimoji="1" lang="ja-JP" altLang="en-US" sz="1400" dirty="0">
                          <a:solidFill>
                            <a:schemeClr val="tx1"/>
                          </a:solidFill>
                        </a:rPr>
                        <a:t>法人 青森県ウオーキング協会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0268257"/>
                  </a:ext>
                </a:extLst>
              </a:tr>
              <a:tr h="370840">
                <a:tc>
                  <a:txBody>
                    <a:bodyPr/>
                    <a:lstStyle/>
                    <a:p>
                      <a:r>
                        <a:rPr kumimoji="1" lang="zh-TW" altLang="en-US" sz="1400" dirty="0">
                          <a:solidFill>
                            <a:schemeClr val="tx1"/>
                          </a:solidFill>
                        </a:rPr>
                        <a:t>上北農産加工㈱</a:t>
                      </a:r>
                      <a:endParaRPr kumimoji="1" lang="ja-JP"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9100696"/>
                  </a:ext>
                </a:extLst>
              </a:tr>
              <a:tr h="370840">
                <a:tc>
                  <a:txBody>
                    <a:bodyPr/>
                    <a:lstStyle/>
                    <a:p>
                      <a:r>
                        <a:rPr kumimoji="1" lang="ja-JP" altLang="en-US" sz="1400" dirty="0">
                          <a:solidFill>
                            <a:schemeClr val="tx1"/>
                          </a:solidFill>
                        </a:rPr>
                        <a:t>東北電力ネットワーク㈱十和田電力センター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804956"/>
                  </a:ext>
                </a:extLst>
              </a:tr>
            </a:tbl>
          </a:graphicData>
        </a:graphic>
      </p:graphicFrame>
      <p:sp>
        <p:nvSpPr>
          <p:cNvPr id="15" name="テキスト ボックス 14">
            <a:extLst>
              <a:ext uri="{FF2B5EF4-FFF2-40B4-BE49-F238E27FC236}">
                <a16:creationId xmlns:a16="http://schemas.microsoft.com/office/drawing/2014/main" id="{B52AE340-CC64-4356-9698-9A8F2B6D1EF9}"/>
              </a:ext>
            </a:extLst>
          </p:cNvPr>
          <p:cNvSpPr txBox="1"/>
          <p:nvPr/>
        </p:nvSpPr>
        <p:spPr>
          <a:xfrm>
            <a:off x="11453091" y="2047318"/>
            <a:ext cx="8895245" cy="369332"/>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http://tanaka-net.co.jp/</a:t>
            </a:r>
          </a:p>
        </p:txBody>
      </p:sp>
      <p:sp>
        <p:nvSpPr>
          <p:cNvPr id="16" name="テキスト ボックス 15">
            <a:extLst>
              <a:ext uri="{FF2B5EF4-FFF2-40B4-BE49-F238E27FC236}">
                <a16:creationId xmlns:a16="http://schemas.microsoft.com/office/drawing/2014/main" id="{5B1A0731-83BE-4A68-8A28-73EDE40AE144}"/>
              </a:ext>
            </a:extLst>
          </p:cNvPr>
          <p:cNvSpPr txBox="1"/>
          <p:nvPr/>
        </p:nvSpPr>
        <p:spPr>
          <a:xfrm>
            <a:off x="11453091" y="2431968"/>
            <a:ext cx="8895245" cy="369332"/>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https://www.aomoriwalk-kyokai.com/</a:t>
            </a:r>
          </a:p>
        </p:txBody>
      </p:sp>
      <p:sp>
        <p:nvSpPr>
          <p:cNvPr id="17" name="テキスト ボックス 16">
            <a:extLst>
              <a:ext uri="{FF2B5EF4-FFF2-40B4-BE49-F238E27FC236}">
                <a16:creationId xmlns:a16="http://schemas.microsoft.com/office/drawing/2014/main" id="{F71238E4-1FF8-47DA-BB0C-F3EBB1946D6D}"/>
              </a:ext>
            </a:extLst>
          </p:cNvPr>
          <p:cNvSpPr txBox="1"/>
          <p:nvPr/>
        </p:nvSpPr>
        <p:spPr>
          <a:xfrm>
            <a:off x="11453091" y="2784512"/>
            <a:ext cx="8895245" cy="369332"/>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https://www.knktare.com/</a:t>
            </a:r>
          </a:p>
        </p:txBody>
      </p:sp>
      <p:sp>
        <p:nvSpPr>
          <p:cNvPr id="18" name="テキスト ボックス 17">
            <a:extLst>
              <a:ext uri="{FF2B5EF4-FFF2-40B4-BE49-F238E27FC236}">
                <a16:creationId xmlns:a16="http://schemas.microsoft.com/office/drawing/2014/main" id="{C074D4EB-F080-408A-8F80-F07DE0BE645B}"/>
              </a:ext>
            </a:extLst>
          </p:cNvPr>
          <p:cNvSpPr txBox="1"/>
          <p:nvPr/>
        </p:nvSpPr>
        <p:spPr>
          <a:xfrm>
            <a:off x="11453091" y="3181031"/>
            <a:ext cx="8895245" cy="369332"/>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 https://nw.tohoku-epco.co.jp/index.html</a:t>
            </a:r>
          </a:p>
        </p:txBody>
      </p:sp>
      <p:sp>
        <p:nvSpPr>
          <p:cNvPr id="19" name="テキスト ボックス 18">
            <a:extLst>
              <a:ext uri="{FF2B5EF4-FFF2-40B4-BE49-F238E27FC236}">
                <a16:creationId xmlns:a16="http://schemas.microsoft.com/office/drawing/2014/main" id="{54E69338-968C-4D8C-AD32-B93CD2A7D3E8}"/>
              </a:ext>
            </a:extLst>
          </p:cNvPr>
          <p:cNvSpPr txBox="1"/>
          <p:nvPr/>
        </p:nvSpPr>
        <p:spPr>
          <a:xfrm>
            <a:off x="7360243" y="3981293"/>
            <a:ext cx="10173854" cy="369332"/>
          </a:xfrm>
          <a:prstGeom prst="rect">
            <a:avLst/>
          </a:prstGeom>
          <a:noFill/>
        </p:spPr>
        <p:txBody>
          <a:bodyPr wrap="square">
            <a:spAutoFit/>
          </a:bodyPr>
          <a:lstStyle/>
          <a:p>
            <a:r>
              <a:rPr lang="ja-JP" altLang="en-US" dirty="0">
                <a:solidFill>
                  <a:srgbClr val="FF0000"/>
                </a:solidFill>
              </a:rPr>
              <a:t>リンク：https://www.jrbustohoku.co.jp/</a:t>
            </a:r>
          </a:p>
        </p:txBody>
      </p:sp>
      <p:cxnSp>
        <p:nvCxnSpPr>
          <p:cNvPr id="9" name="直線コネクタ 8">
            <a:extLst>
              <a:ext uri="{FF2B5EF4-FFF2-40B4-BE49-F238E27FC236}">
                <a16:creationId xmlns:a16="http://schemas.microsoft.com/office/drawing/2014/main" id="{ACB78218-2767-481D-8180-75BD2A0FDB83}"/>
              </a:ext>
            </a:extLst>
          </p:cNvPr>
          <p:cNvCxnSpPr/>
          <p:nvPr/>
        </p:nvCxnSpPr>
        <p:spPr>
          <a:xfrm>
            <a:off x="2761673" y="3514258"/>
            <a:ext cx="68895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直線コネクタ 29">
            <a:extLst>
              <a:ext uri="{FF2B5EF4-FFF2-40B4-BE49-F238E27FC236}">
                <a16:creationId xmlns:a16="http://schemas.microsoft.com/office/drawing/2014/main" id="{20BC4022-F74B-48D7-9B7E-47D958780C69}"/>
              </a:ext>
            </a:extLst>
          </p:cNvPr>
          <p:cNvCxnSpPr>
            <a:cxnSpLocks/>
          </p:cNvCxnSpPr>
          <p:nvPr/>
        </p:nvCxnSpPr>
        <p:spPr>
          <a:xfrm>
            <a:off x="2761673" y="3666658"/>
            <a:ext cx="148703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0578B78D-56C0-4268-BAF7-0CC57359FFB8}"/>
              </a:ext>
            </a:extLst>
          </p:cNvPr>
          <p:cNvCxnSpPr>
            <a:cxnSpLocks/>
          </p:cNvCxnSpPr>
          <p:nvPr/>
        </p:nvCxnSpPr>
        <p:spPr>
          <a:xfrm>
            <a:off x="2761672" y="3913344"/>
            <a:ext cx="148703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0004F6CE-3D16-4A7C-A48E-4CF93D84C07C}"/>
              </a:ext>
            </a:extLst>
          </p:cNvPr>
          <p:cNvCxnSpPr>
            <a:cxnSpLocks/>
          </p:cNvCxnSpPr>
          <p:nvPr/>
        </p:nvCxnSpPr>
        <p:spPr>
          <a:xfrm>
            <a:off x="2839145" y="4264326"/>
            <a:ext cx="148703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直線コネクタ 33">
            <a:extLst>
              <a:ext uri="{FF2B5EF4-FFF2-40B4-BE49-F238E27FC236}">
                <a16:creationId xmlns:a16="http://schemas.microsoft.com/office/drawing/2014/main" id="{187B45CE-3559-4D03-A06B-BCC17FA1C74C}"/>
              </a:ext>
            </a:extLst>
          </p:cNvPr>
          <p:cNvCxnSpPr>
            <a:cxnSpLocks/>
          </p:cNvCxnSpPr>
          <p:nvPr/>
        </p:nvCxnSpPr>
        <p:spPr>
          <a:xfrm>
            <a:off x="4742193" y="3913344"/>
            <a:ext cx="148703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E3B382ED-FF08-458E-BC52-B9489F7D1E49}"/>
              </a:ext>
            </a:extLst>
          </p:cNvPr>
          <p:cNvCxnSpPr/>
          <p:nvPr/>
        </p:nvCxnSpPr>
        <p:spPr>
          <a:xfrm flipH="1" flipV="1">
            <a:off x="6304175" y="3477841"/>
            <a:ext cx="983316" cy="68811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テキスト ボックス 36">
            <a:extLst>
              <a:ext uri="{FF2B5EF4-FFF2-40B4-BE49-F238E27FC236}">
                <a16:creationId xmlns:a16="http://schemas.microsoft.com/office/drawing/2014/main" id="{839A298B-3AC5-45EE-86DE-F06D6DEFD5BD}"/>
              </a:ext>
            </a:extLst>
          </p:cNvPr>
          <p:cNvSpPr txBox="1"/>
          <p:nvPr/>
        </p:nvSpPr>
        <p:spPr>
          <a:xfrm>
            <a:off x="7206805" y="4501291"/>
            <a:ext cx="10173854" cy="369332"/>
          </a:xfrm>
          <a:prstGeom prst="rect">
            <a:avLst/>
          </a:prstGeom>
          <a:noFill/>
        </p:spPr>
        <p:txBody>
          <a:bodyPr wrap="square">
            <a:spAutoFit/>
          </a:bodyPr>
          <a:lstStyle/>
          <a:p>
            <a:r>
              <a:rPr lang="ja-JP" altLang="en-US" dirty="0">
                <a:solidFill>
                  <a:srgbClr val="FF0000"/>
                </a:solidFill>
              </a:rPr>
              <a:t>リンク：</a:t>
            </a:r>
            <a:r>
              <a:rPr lang="en-US" altLang="ja-JP" dirty="0">
                <a:solidFill>
                  <a:srgbClr val="FF0000"/>
                </a:solidFill>
              </a:rPr>
              <a:t>https://hodokawa-denki.com/</a:t>
            </a:r>
            <a:endParaRPr lang="ja-JP" altLang="en-US" dirty="0">
              <a:solidFill>
                <a:srgbClr val="FF0000"/>
              </a:solidFill>
            </a:endParaRPr>
          </a:p>
        </p:txBody>
      </p:sp>
      <p:cxnSp>
        <p:nvCxnSpPr>
          <p:cNvPr id="38" name="直線矢印コネクタ 37">
            <a:extLst>
              <a:ext uri="{FF2B5EF4-FFF2-40B4-BE49-F238E27FC236}">
                <a16:creationId xmlns:a16="http://schemas.microsoft.com/office/drawing/2014/main" id="{F98600A5-F692-4648-9D09-2A2811B1E1B2}"/>
              </a:ext>
            </a:extLst>
          </p:cNvPr>
          <p:cNvCxnSpPr>
            <a:cxnSpLocks/>
          </p:cNvCxnSpPr>
          <p:nvPr/>
        </p:nvCxnSpPr>
        <p:spPr>
          <a:xfrm flipH="1" flipV="1">
            <a:off x="5775044" y="4081899"/>
            <a:ext cx="1512446" cy="58751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 name="直線矢印コネクタ 1">
            <a:extLst>
              <a:ext uri="{FF2B5EF4-FFF2-40B4-BE49-F238E27FC236}">
                <a16:creationId xmlns:a16="http://schemas.microsoft.com/office/drawing/2014/main" id="{33CD4F4F-1AB9-F081-8F8F-670AAFFCEFA6}"/>
              </a:ext>
            </a:extLst>
          </p:cNvPr>
          <p:cNvCxnSpPr>
            <a:cxnSpLocks/>
          </p:cNvCxnSpPr>
          <p:nvPr/>
        </p:nvCxnSpPr>
        <p:spPr>
          <a:xfrm flipH="1">
            <a:off x="1087226" y="1228870"/>
            <a:ext cx="7880535" cy="44497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四角形: 角を丸くする 21">
            <a:extLst>
              <a:ext uri="{FF2B5EF4-FFF2-40B4-BE49-F238E27FC236}">
                <a16:creationId xmlns:a16="http://schemas.microsoft.com/office/drawing/2014/main" id="{8702CE7E-844E-4BA5-9CDE-E8E01896CEB3}"/>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3242063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E1155AF-4B33-4E78-8752-352750149C85}"/>
              </a:ext>
            </a:extLst>
          </p:cNvPr>
          <p:cNvSpPr txBox="1"/>
          <p:nvPr/>
        </p:nvSpPr>
        <p:spPr>
          <a:xfrm>
            <a:off x="188651" y="174879"/>
            <a:ext cx="6094520" cy="369332"/>
          </a:xfrm>
          <a:prstGeom prst="rect">
            <a:avLst/>
          </a:prstGeom>
          <a:noFill/>
        </p:spPr>
        <p:txBody>
          <a:bodyPr wrap="square">
            <a:spAutoFit/>
          </a:bodyPr>
          <a:lstStyle/>
          <a:p>
            <a:r>
              <a:rPr lang="ja-JP" altLang="en-US" dirty="0"/>
              <a:t>https://www.eco-oirase.com/ja/detail</a:t>
            </a:r>
          </a:p>
        </p:txBody>
      </p:sp>
      <p:pic>
        <p:nvPicPr>
          <p:cNvPr id="4" name="Picture 3">
            <a:extLst>
              <a:ext uri="{FF2B5EF4-FFF2-40B4-BE49-F238E27FC236}">
                <a16:creationId xmlns:a16="http://schemas.microsoft.com/office/drawing/2014/main" id="{78C18578-584A-5E2C-E7F6-646007CC5B93}"/>
              </a:ext>
            </a:extLst>
          </p:cNvPr>
          <p:cNvPicPr>
            <a:picLocks noChangeAspect="1"/>
          </p:cNvPicPr>
          <p:nvPr/>
        </p:nvPicPr>
        <p:blipFill>
          <a:blip r:embed="rId2"/>
          <a:stretch>
            <a:fillRect/>
          </a:stretch>
        </p:blipFill>
        <p:spPr>
          <a:xfrm>
            <a:off x="191410" y="684694"/>
            <a:ext cx="4196834" cy="4207419"/>
          </a:xfrm>
          <a:prstGeom prst="rect">
            <a:avLst/>
          </a:prstGeom>
        </p:spPr>
      </p:pic>
      <p:cxnSp>
        <p:nvCxnSpPr>
          <p:cNvPr id="10" name="直線矢印コネクタ 7">
            <a:extLst>
              <a:ext uri="{FF2B5EF4-FFF2-40B4-BE49-F238E27FC236}">
                <a16:creationId xmlns:a16="http://schemas.microsoft.com/office/drawing/2014/main" id="{35AF809B-825E-488A-9804-C7990F7748E6}"/>
              </a:ext>
            </a:extLst>
          </p:cNvPr>
          <p:cNvCxnSpPr>
            <a:cxnSpLocks/>
          </p:cNvCxnSpPr>
          <p:nvPr/>
        </p:nvCxnSpPr>
        <p:spPr>
          <a:xfrm flipH="1">
            <a:off x="3380628" y="574503"/>
            <a:ext cx="2105772" cy="64079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四角形: 角を丸くする 12">
            <a:extLst>
              <a:ext uri="{FF2B5EF4-FFF2-40B4-BE49-F238E27FC236}">
                <a16:creationId xmlns:a16="http://schemas.microsoft.com/office/drawing/2014/main" id="{3CA03D6A-85B2-4BC3-84EA-D942A53ED183}"/>
              </a:ext>
            </a:extLst>
          </p:cNvPr>
          <p:cNvSpPr/>
          <p:nvPr/>
        </p:nvSpPr>
        <p:spPr>
          <a:xfrm>
            <a:off x="5486400" y="309531"/>
            <a:ext cx="3781674"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spTree>
    <p:extLst>
      <p:ext uri="{BB962C8B-B14F-4D97-AF65-F5344CB8AC3E}">
        <p14:creationId xmlns:p14="http://schemas.microsoft.com/office/powerpoint/2010/main" val="2983069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C8E156B-A47A-5668-94DB-1E64543B18F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pic>
        <p:nvPicPr>
          <p:cNvPr id="4" name="図 3">
            <a:extLst>
              <a:ext uri="{FF2B5EF4-FFF2-40B4-BE49-F238E27FC236}">
                <a16:creationId xmlns:a16="http://schemas.microsoft.com/office/drawing/2014/main" id="{0FA92725-2331-C03D-9397-D68C73429BEA}"/>
              </a:ext>
            </a:extLst>
          </p:cNvPr>
          <p:cNvPicPr>
            <a:picLocks noChangeAspect="1"/>
          </p:cNvPicPr>
          <p:nvPr/>
        </p:nvPicPr>
        <p:blipFill>
          <a:blip r:embed="rId2"/>
          <a:stretch>
            <a:fillRect/>
          </a:stretch>
        </p:blipFill>
        <p:spPr>
          <a:xfrm>
            <a:off x="0" y="3515537"/>
            <a:ext cx="5938463" cy="3262093"/>
          </a:xfrm>
          <a:prstGeom prst="rect">
            <a:avLst/>
          </a:prstGeom>
        </p:spPr>
      </p:pic>
      <p:pic>
        <p:nvPicPr>
          <p:cNvPr id="6" name="図 5">
            <a:extLst>
              <a:ext uri="{FF2B5EF4-FFF2-40B4-BE49-F238E27FC236}">
                <a16:creationId xmlns:a16="http://schemas.microsoft.com/office/drawing/2014/main" id="{865FA603-1CD1-FD1B-4D78-D4D5690923A9}"/>
              </a:ext>
            </a:extLst>
          </p:cNvPr>
          <p:cNvPicPr>
            <a:picLocks noChangeAspect="1"/>
          </p:cNvPicPr>
          <p:nvPr/>
        </p:nvPicPr>
        <p:blipFill>
          <a:blip r:embed="rId3"/>
          <a:stretch>
            <a:fillRect/>
          </a:stretch>
        </p:blipFill>
        <p:spPr>
          <a:xfrm>
            <a:off x="0" y="716624"/>
            <a:ext cx="6191054" cy="3187556"/>
          </a:xfrm>
          <a:prstGeom prst="rect">
            <a:avLst/>
          </a:prstGeom>
        </p:spPr>
      </p:pic>
      <p:sp>
        <p:nvSpPr>
          <p:cNvPr id="7" name="テキスト ボックス 6">
            <a:extLst>
              <a:ext uri="{FF2B5EF4-FFF2-40B4-BE49-F238E27FC236}">
                <a16:creationId xmlns:a16="http://schemas.microsoft.com/office/drawing/2014/main" id="{6D422489-C950-79FF-6AD2-F1C10E822B0F}"/>
              </a:ext>
            </a:extLst>
          </p:cNvPr>
          <p:cNvSpPr txBox="1"/>
          <p:nvPr/>
        </p:nvSpPr>
        <p:spPr>
          <a:xfrm>
            <a:off x="5052729" y="6141376"/>
            <a:ext cx="3320140" cy="369332"/>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「（申込は終了しました）」を追記</a:t>
            </a:r>
          </a:p>
        </p:txBody>
      </p:sp>
      <p:cxnSp>
        <p:nvCxnSpPr>
          <p:cNvPr id="9" name="直線矢印コネクタ 8">
            <a:extLst>
              <a:ext uri="{FF2B5EF4-FFF2-40B4-BE49-F238E27FC236}">
                <a16:creationId xmlns:a16="http://schemas.microsoft.com/office/drawing/2014/main" id="{2984A0F9-E597-70A9-8718-04D8DA9CD143}"/>
              </a:ext>
            </a:extLst>
          </p:cNvPr>
          <p:cNvCxnSpPr>
            <a:cxnSpLocks/>
          </p:cNvCxnSpPr>
          <p:nvPr/>
        </p:nvCxnSpPr>
        <p:spPr>
          <a:xfrm flipH="1" flipV="1">
            <a:off x="3143840" y="6308333"/>
            <a:ext cx="1908889" cy="1770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四角形: 角を丸くする 7">
            <a:extLst>
              <a:ext uri="{FF2B5EF4-FFF2-40B4-BE49-F238E27FC236}">
                <a16:creationId xmlns:a16="http://schemas.microsoft.com/office/drawing/2014/main" id="{4FC1355C-DCE8-4557-AB78-491810528D99}"/>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3943767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C8E156B-A47A-5668-94DB-1E64543B18F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pic>
        <p:nvPicPr>
          <p:cNvPr id="5" name="図 4">
            <a:extLst>
              <a:ext uri="{FF2B5EF4-FFF2-40B4-BE49-F238E27FC236}">
                <a16:creationId xmlns:a16="http://schemas.microsoft.com/office/drawing/2014/main" id="{6B7675C8-A186-EF6C-DCA1-E15C3E3582EC}"/>
              </a:ext>
            </a:extLst>
          </p:cNvPr>
          <p:cNvPicPr>
            <a:picLocks noChangeAspect="1"/>
          </p:cNvPicPr>
          <p:nvPr/>
        </p:nvPicPr>
        <p:blipFill>
          <a:blip r:embed="rId2"/>
          <a:stretch>
            <a:fillRect/>
          </a:stretch>
        </p:blipFill>
        <p:spPr>
          <a:xfrm>
            <a:off x="289045" y="4712195"/>
            <a:ext cx="5902009" cy="972013"/>
          </a:xfrm>
          <a:prstGeom prst="rect">
            <a:avLst/>
          </a:prstGeom>
        </p:spPr>
      </p:pic>
      <p:pic>
        <p:nvPicPr>
          <p:cNvPr id="7" name="図 6">
            <a:extLst>
              <a:ext uri="{FF2B5EF4-FFF2-40B4-BE49-F238E27FC236}">
                <a16:creationId xmlns:a16="http://schemas.microsoft.com/office/drawing/2014/main" id="{32CB7866-0D7A-EA85-1F36-DE7540535272}"/>
              </a:ext>
            </a:extLst>
          </p:cNvPr>
          <p:cNvPicPr>
            <a:picLocks noChangeAspect="1"/>
          </p:cNvPicPr>
          <p:nvPr/>
        </p:nvPicPr>
        <p:blipFill>
          <a:blip r:embed="rId3"/>
          <a:stretch>
            <a:fillRect/>
          </a:stretch>
        </p:blipFill>
        <p:spPr>
          <a:xfrm>
            <a:off x="96626" y="883763"/>
            <a:ext cx="5902009" cy="3429000"/>
          </a:xfrm>
          <a:prstGeom prst="rect">
            <a:avLst/>
          </a:prstGeom>
        </p:spPr>
      </p:pic>
      <p:sp>
        <p:nvSpPr>
          <p:cNvPr id="8" name="テキスト ボックス 7">
            <a:extLst>
              <a:ext uri="{FF2B5EF4-FFF2-40B4-BE49-F238E27FC236}">
                <a16:creationId xmlns:a16="http://schemas.microsoft.com/office/drawing/2014/main" id="{5D3A2F9E-502A-152A-DAF1-B76873C9FE94}"/>
              </a:ext>
            </a:extLst>
          </p:cNvPr>
          <p:cNvSpPr txBox="1"/>
          <p:nvPr/>
        </p:nvSpPr>
        <p:spPr>
          <a:xfrm>
            <a:off x="6096000" y="5499542"/>
            <a:ext cx="1800493" cy="369332"/>
          </a:xfrm>
          <a:prstGeom prst="rect">
            <a:avLst/>
          </a:prstGeom>
          <a:no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奥入瀬渓流温泉</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cxnSp>
        <p:nvCxnSpPr>
          <p:cNvPr id="10" name="直線コネクタ 9">
            <a:extLst>
              <a:ext uri="{FF2B5EF4-FFF2-40B4-BE49-F238E27FC236}">
                <a16:creationId xmlns:a16="http://schemas.microsoft.com/office/drawing/2014/main" id="{D31943AF-3016-7264-4D79-2AF4E6B858C3}"/>
              </a:ext>
            </a:extLst>
          </p:cNvPr>
          <p:cNvCxnSpPr/>
          <p:nvPr/>
        </p:nvCxnSpPr>
        <p:spPr>
          <a:xfrm>
            <a:off x="5439266" y="5015060"/>
            <a:ext cx="559369" cy="48076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E6761395-7A18-47BA-811D-F0174B73ECCE}"/>
              </a:ext>
            </a:extLst>
          </p:cNvPr>
          <p:cNvSpPr txBox="1"/>
          <p:nvPr/>
        </p:nvSpPr>
        <p:spPr>
          <a:xfrm>
            <a:off x="3851563" y="2228931"/>
            <a:ext cx="1840568" cy="369332"/>
          </a:xfrm>
          <a:prstGeom prst="rect">
            <a:avLst/>
          </a:prstGeom>
          <a:noFill/>
        </p:spPr>
        <p:txBody>
          <a:bodyPr wrap="none" rtlCol="0">
            <a:spAutoFit/>
          </a:bodyPr>
          <a:lstStyle/>
          <a:p>
            <a:r>
              <a:rPr lang="en-US" altLang="ja-JP" dirty="0">
                <a:solidFill>
                  <a:srgbClr val="FF0000"/>
                </a:solidFill>
                <a:latin typeface="BIZ UDPゴシック" panose="020B0400000000000000" pitchFamily="50" charset="-128"/>
                <a:ea typeface="BIZ UDPゴシック" panose="020B0400000000000000" pitchFamily="50" charset="-128"/>
              </a:rPr>
              <a:t>9</a:t>
            </a:r>
            <a:r>
              <a:rPr lang="ja-JP" altLang="en-US" dirty="0">
                <a:solidFill>
                  <a:srgbClr val="FF0000"/>
                </a:solidFill>
                <a:latin typeface="BIZ UDPゴシック" panose="020B0400000000000000" pitchFamily="50" charset="-128"/>
                <a:ea typeface="BIZ UDPゴシック" panose="020B0400000000000000" pitchFamily="50" charset="-128"/>
              </a:rPr>
              <a:t>：</a:t>
            </a:r>
            <a:r>
              <a:rPr lang="en-US" altLang="ja-JP" dirty="0">
                <a:solidFill>
                  <a:srgbClr val="FF0000"/>
                </a:solidFill>
                <a:latin typeface="BIZ UDPゴシック" panose="020B0400000000000000" pitchFamily="50" charset="-128"/>
                <a:ea typeface="BIZ UDPゴシック" panose="020B0400000000000000" pitchFamily="50" charset="-128"/>
              </a:rPr>
              <a:t>00</a:t>
            </a:r>
            <a:r>
              <a:rPr lang="ja-JP" altLang="en-US" dirty="0">
                <a:solidFill>
                  <a:srgbClr val="FF0000"/>
                </a:solidFill>
                <a:latin typeface="BIZ UDPゴシック" panose="020B0400000000000000" pitchFamily="50" charset="-128"/>
                <a:ea typeface="BIZ UDPゴシック" panose="020B0400000000000000" pitchFamily="50" charset="-128"/>
              </a:rPr>
              <a:t>～</a:t>
            </a:r>
            <a:r>
              <a:rPr lang="en-US" altLang="ja-JP" dirty="0">
                <a:solidFill>
                  <a:srgbClr val="FF0000"/>
                </a:solidFill>
                <a:latin typeface="BIZ UDPゴシック" panose="020B0400000000000000" pitchFamily="50" charset="-128"/>
                <a:ea typeface="BIZ UDPゴシック" panose="020B0400000000000000" pitchFamily="50" charset="-128"/>
              </a:rPr>
              <a:t>12</a:t>
            </a:r>
            <a:r>
              <a:rPr lang="ja-JP" altLang="en-US" dirty="0">
                <a:solidFill>
                  <a:srgbClr val="FF0000"/>
                </a:solidFill>
                <a:latin typeface="BIZ UDPゴシック" panose="020B0400000000000000" pitchFamily="50" charset="-128"/>
                <a:ea typeface="BIZ UDPゴシック" panose="020B0400000000000000" pitchFamily="50" charset="-128"/>
              </a:rPr>
              <a:t>：</a:t>
            </a:r>
            <a:r>
              <a:rPr lang="en-US" altLang="ja-JP" dirty="0">
                <a:solidFill>
                  <a:srgbClr val="FF0000"/>
                </a:solidFill>
                <a:latin typeface="BIZ UDPゴシック" panose="020B0400000000000000" pitchFamily="50" charset="-128"/>
                <a:ea typeface="BIZ UDPゴシック" panose="020B0400000000000000" pitchFamily="50" charset="-128"/>
              </a:rPr>
              <a:t>00</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sp>
        <p:nvSpPr>
          <p:cNvPr id="13" name="四角形: 角を丸くする 12">
            <a:extLst>
              <a:ext uri="{FF2B5EF4-FFF2-40B4-BE49-F238E27FC236}">
                <a16:creationId xmlns:a16="http://schemas.microsoft.com/office/drawing/2014/main" id="{2E2C1C95-4DFF-46BC-B48E-9A4ED599F64B}"/>
              </a:ext>
            </a:extLst>
          </p:cNvPr>
          <p:cNvSpPr/>
          <p:nvPr/>
        </p:nvSpPr>
        <p:spPr>
          <a:xfrm>
            <a:off x="243840" y="6314189"/>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修正あり</a:t>
            </a:r>
          </a:p>
        </p:txBody>
      </p:sp>
      <p:sp>
        <p:nvSpPr>
          <p:cNvPr id="14" name="四角形: 角を丸くする 13">
            <a:extLst>
              <a:ext uri="{FF2B5EF4-FFF2-40B4-BE49-F238E27FC236}">
                <a16:creationId xmlns:a16="http://schemas.microsoft.com/office/drawing/2014/main" id="{6F2B8DBE-9317-4CF4-BAA2-2A1246575F3F}"/>
              </a:ext>
            </a:extLst>
          </p:cNvPr>
          <p:cNvSpPr/>
          <p:nvPr/>
        </p:nvSpPr>
        <p:spPr>
          <a:xfrm>
            <a:off x="2044123" y="4312763"/>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奥入瀬渓流温泉スキー場前駐車場発コース</a:t>
            </a:r>
          </a:p>
        </p:txBody>
      </p:sp>
      <p:sp>
        <p:nvSpPr>
          <p:cNvPr id="15" name="四角形: 角を丸くする 14">
            <a:extLst>
              <a:ext uri="{FF2B5EF4-FFF2-40B4-BE49-F238E27FC236}">
                <a16:creationId xmlns:a16="http://schemas.microsoft.com/office/drawing/2014/main" id="{174C740E-C220-4CB5-B978-C9F5249C9A46}"/>
              </a:ext>
            </a:extLst>
          </p:cNvPr>
          <p:cNvSpPr/>
          <p:nvPr/>
        </p:nvSpPr>
        <p:spPr>
          <a:xfrm>
            <a:off x="4103833" y="3464023"/>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休屋発コース</a:t>
            </a:r>
          </a:p>
        </p:txBody>
      </p:sp>
      <p:cxnSp>
        <p:nvCxnSpPr>
          <p:cNvPr id="6" name="直線コネクタ 5">
            <a:extLst>
              <a:ext uri="{FF2B5EF4-FFF2-40B4-BE49-F238E27FC236}">
                <a16:creationId xmlns:a16="http://schemas.microsoft.com/office/drawing/2014/main" id="{21B3C75B-75E4-4F82-84D6-DE70E9EB6D4C}"/>
              </a:ext>
            </a:extLst>
          </p:cNvPr>
          <p:cNvCxnSpPr/>
          <p:nvPr/>
        </p:nvCxnSpPr>
        <p:spPr>
          <a:xfrm>
            <a:off x="1597891" y="3838727"/>
            <a:ext cx="36945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976D6F37-9F02-40AB-9D0B-2377A1C6DC95}"/>
              </a:ext>
            </a:extLst>
          </p:cNvPr>
          <p:cNvCxnSpPr>
            <a:cxnSpLocks/>
          </p:cNvCxnSpPr>
          <p:nvPr/>
        </p:nvCxnSpPr>
        <p:spPr>
          <a:xfrm>
            <a:off x="803564" y="4926057"/>
            <a:ext cx="65578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F26E43F5-19CF-4A9A-88E0-E4CE0D91C8BD}"/>
              </a:ext>
            </a:extLst>
          </p:cNvPr>
          <p:cNvCxnSpPr>
            <a:stCxn id="15" idx="1"/>
          </p:cNvCxnSpPr>
          <p:nvPr/>
        </p:nvCxnSpPr>
        <p:spPr>
          <a:xfrm flipH="1">
            <a:off x="1967345" y="3738343"/>
            <a:ext cx="2136488" cy="1003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C27BA2EB-9AB8-44F5-BF27-85F7A26EB316}"/>
              </a:ext>
            </a:extLst>
          </p:cNvPr>
          <p:cNvCxnSpPr>
            <a:cxnSpLocks/>
            <a:stCxn id="14" idx="1"/>
          </p:cNvCxnSpPr>
          <p:nvPr/>
        </p:nvCxnSpPr>
        <p:spPr>
          <a:xfrm flipH="1">
            <a:off x="1237673" y="4587083"/>
            <a:ext cx="806450" cy="2361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四角形: 角を丸くする 22">
            <a:extLst>
              <a:ext uri="{FF2B5EF4-FFF2-40B4-BE49-F238E27FC236}">
                <a16:creationId xmlns:a16="http://schemas.microsoft.com/office/drawing/2014/main" id="{FA4BC9A5-889F-4E01-9926-53D210792B92}"/>
              </a:ext>
            </a:extLst>
          </p:cNvPr>
          <p:cNvSpPr/>
          <p:nvPr/>
        </p:nvSpPr>
        <p:spPr>
          <a:xfrm>
            <a:off x="5886450" y="5525322"/>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sp>
        <p:nvSpPr>
          <p:cNvPr id="24" name="四角形: 角を丸くする 23">
            <a:extLst>
              <a:ext uri="{FF2B5EF4-FFF2-40B4-BE49-F238E27FC236}">
                <a16:creationId xmlns:a16="http://schemas.microsoft.com/office/drawing/2014/main" id="{4D125664-3852-49D8-828C-0B6C069624BC}"/>
              </a:ext>
            </a:extLst>
          </p:cNvPr>
          <p:cNvSpPr/>
          <p:nvPr/>
        </p:nvSpPr>
        <p:spPr>
          <a:xfrm>
            <a:off x="3240049" y="6258473"/>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cxnSp>
        <p:nvCxnSpPr>
          <p:cNvPr id="26" name="直線矢印コネクタ 25">
            <a:extLst>
              <a:ext uri="{FF2B5EF4-FFF2-40B4-BE49-F238E27FC236}">
                <a16:creationId xmlns:a16="http://schemas.microsoft.com/office/drawing/2014/main" id="{A12F1648-65A7-4526-B38B-14EF4BE552BE}"/>
              </a:ext>
            </a:extLst>
          </p:cNvPr>
          <p:cNvCxnSpPr>
            <a:stCxn id="23" idx="1"/>
          </p:cNvCxnSpPr>
          <p:nvPr/>
        </p:nvCxnSpPr>
        <p:spPr>
          <a:xfrm flipH="1" flipV="1">
            <a:off x="5692131" y="5495827"/>
            <a:ext cx="194319" cy="3038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矢印コネクタ 27">
            <a:extLst>
              <a:ext uri="{FF2B5EF4-FFF2-40B4-BE49-F238E27FC236}">
                <a16:creationId xmlns:a16="http://schemas.microsoft.com/office/drawing/2014/main" id="{A5AA0C5E-F3CA-46E8-9A2F-60A259E29F4B}"/>
              </a:ext>
            </a:extLst>
          </p:cNvPr>
          <p:cNvCxnSpPr>
            <a:stCxn id="24" idx="1"/>
          </p:cNvCxnSpPr>
          <p:nvPr/>
        </p:nvCxnSpPr>
        <p:spPr>
          <a:xfrm flipH="1" flipV="1">
            <a:off x="1640898" y="5481080"/>
            <a:ext cx="1599151" cy="105171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738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C8E156B-A47A-5668-94DB-1E64543B18F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pic>
        <p:nvPicPr>
          <p:cNvPr id="4" name="図 3">
            <a:extLst>
              <a:ext uri="{FF2B5EF4-FFF2-40B4-BE49-F238E27FC236}">
                <a16:creationId xmlns:a16="http://schemas.microsoft.com/office/drawing/2014/main" id="{5A280A33-0C46-BB90-5E48-487CC9FA44A3}"/>
              </a:ext>
            </a:extLst>
          </p:cNvPr>
          <p:cNvPicPr>
            <a:picLocks noChangeAspect="1"/>
          </p:cNvPicPr>
          <p:nvPr/>
        </p:nvPicPr>
        <p:blipFill>
          <a:blip r:embed="rId2"/>
          <a:stretch>
            <a:fillRect/>
          </a:stretch>
        </p:blipFill>
        <p:spPr>
          <a:xfrm>
            <a:off x="0" y="485248"/>
            <a:ext cx="5875554" cy="2943752"/>
          </a:xfrm>
          <a:prstGeom prst="rect">
            <a:avLst/>
          </a:prstGeom>
        </p:spPr>
      </p:pic>
      <p:pic>
        <p:nvPicPr>
          <p:cNvPr id="6" name="図 5">
            <a:extLst>
              <a:ext uri="{FF2B5EF4-FFF2-40B4-BE49-F238E27FC236}">
                <a16:creationId xmlns:a16="http://schemas.microsoft.com/office/drawing/2014/main" id="{5468A710-9611-EDEE-037C-1D8C5B2F7469}"/>
              </a:ext>
            </a:extLst>
          </p:cNvPr>
          <p:cNvPicPr>
            <a:picLocks noChangeAspect="1"/>
          </p:cNvPicPr>
          <p:nvPr/>
        </p:nvPicPr>
        <p:blipFill>
          <a:blip r:embed="rId3"/>
          <a:stretch>
            <a:fillRect/>
          </a:stretch>
        </p:blipFill>
        <p:spPr>
          <a:xfrm>
            <a:off x="367252" y="3721842"/>
            <a:ext cx="5553175" cy="1969097"/>
          </a:xfrm>
          <a:prstGeom prst="rect">
            <a:avLst/>
          </a:prstGeom>
        </p:spPr>
      </p:pic>
      <p:sp>
        <p:nvSpPr>
          <p:cNvPr id="7" name="テキスト ボックス 6">
            <a:extLst>
              <a:ext uri="{FF2B5EF4-FFF2-40B4-BE49-F238E27FC236}">
                <a16:creationId xmlns:a16="http://schemas.microsoft.com/office/drawing/2014/main" id="{6E2616A7-2DB0-BB8B-62D9-0A257BE95C68}"/>
              </a:ext>
            </a:extLst>
          </p:cNvPr>
          <p:cNvSpPr txBox="1"/>
          <p:nvPr/>
        </p:nvSpPr>
        <p:spPr>
          <a:xfrm>
            <a:off x="6529633" y="1483724"/>
            <a:ext cx="3658076" cy="1200329"/>
          </a:xfrm>
          <a:prstGeom prst="rect">
            <a:avLst/>
          </a:prstGeom>
          <a:noFill/>
        </p:spPr>
        <p:txBody>
          <a:bodyPr wrap="square" rtlCol="0">
            <a:spAutoFit/>
          </a:bodyPr>
          <a:lstStyle/>
          <a:p>
            <a:r>
              <a:rPr kumimoji="1" lang="en-US" altLang="ja-JP" dirty="0">
                <a:solidFill>
                  <a:srgbClr val="FF0000"/>
                </a:solidFill>
                <a:latin typeface="BIZ UDPゴシック" panose="020B0400000000000000" pitchFamily="50" charset="-128"/>
                <a:ea typeface="BIZ UDPゴシック" panose="020B0400000000000000" pitchFamily="50" charset="-128"/>
              </a:rPr>
              <a:t>10</a:t>
            </a:r>
            <a:r>
              <a:rPr kumimoji="1" lang="ja-JP" altLang="en-US" dirty="0">
                <a:solidFill>
                  <a:srgbClr val="FF0000"/>
                </a:solidFill>
                <a:latin typeface="BIZ UDPゴシック" panose="020B0400000000000000" pitchFamily="50" charset="-128"/>
                <a:ea typeface="BIZ UDPゴシック" panose="020B0400000000000000" pitchFamily="50" charset="-128"/>
              </a:rPr>
              <a:t>月</a:t>
            </a:r>
            <a:r>
              <a:rPr kumimoji="1" lang="en-US" altLang="ja-JP" dirty="0">
                <a:solidFill>
                  <a:srgbClr val="FF0000"/>
                </a:solidFill>
                <a:latin typeface="BIZ UDPゴシック" panose="020B0400000000000000" pitchFamily="50" charset="-128"/>
                <a:ea typeface="BIZ UDPゴシック" panose="020B0400000000000000" pitchFamily="50" charset="-128"/>
              </a:rPr>
              <a:t>22</a:t>
            </a:r>
            <a:r>
              <a:rPr kumimoji="1" lang="ja-JP" altLang="en-US" dirty="0">
                <a:solidFill>
                  <a:srgbClr val="FF0000"/>
                </a:solidFill>
                <a:latin typeface="BIZ UDPゴシック" panose="020B0400000000000000" pitchFamily="50" charset="-128"/>
                <a:ea typeface="BIZ UDPゴシック" panose="020B0400000000000000" pitchFamily="50" charset="-128"/>
              </a:rPr>
              <a:t>日（火）～</a:t>
            </a:r>
            <a:r>
              <a:rPr kumimoji="1" lang="en-US" altLang="ja-JP" dirty="0">
                <a:solidFill>
                  <a:srgbClr val="FF0000"/>
                </a:solidFill>
                <a:latin typeface="BIZ UDPゴシック" panose="020B0400000000000000" pitchFamily="50" charset="-128"/>
                <a:ea typeface="BIZ UDPゴシック" panose="020B0400000000000000" pitchFamily="50" charset="-128"/>
              </a:rPr>
              <a:t>27</a:t>
            </a:r>
            <a:r>
              <a:rPr kumimoji="1" lang="ja-JP" altLang="en-US" dirty="0">
                <a:solidFill>
                  <a:srgbClr val="FF0000"/>
                </a:solidFill>
                <a:latin typeface="BIZ UDPゴシック" panose="020B0400000000000000" pitchFamily="50" charset="-128"/>
                <a:ea typeface="BIZ UDPゴシック" panose="020B0400000000000000" pitchFamily="50" charset="-128"/>
              </a:rPr>
              <a:t>日（日）</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［１回目］</a:t>
            </a:r>
            <a:r>
              <a:rPr lang="en-US" altLang="ja-JP" dirty="0">
                <a:solidFill>
                  <a:srgbClr val="FF0000"/>
                </a:solidFill>
                <a:latin typeface="BIZ UDPゴシック" panose="020B0400000000000000" pitchFamily="50" charset="-128"/>
                <a:ea typeface="BIZ UDPゴシック" panose="020B0400000000000000" pitchFamily="50" charset="-128"/>
              </a:rPr>
              <a:t>9</a:t>
            </a:r>
            <a:r>
              <a:rPr lang="ja-JP" altLang="en-US" dirty="0">
                <a:solidFill>
                  <a:srgbClr val="FF0000"/>
                </a:solidFill>
                <a:latin typeface="BIZ UDPゴシック" panose="020B0400000000000000" pitchFamily="50" charset="-128"/>
                <a:ea typeface="BIZ UDPゴシック" panose="020B0400000000000000" pitchFamily="50" charset="-128"/>
              </a:rPr>
              <a:t>：</a:t>
            </a:r>
            <a:r>
              <a:rPr lang="en-US" altLang="ja-JP" dirty="0">
                <a:solidFill>
                  <a:srgbClr val="FF0000"/>
                </a:solidFill>
                <a:latin typeface="BIZ UDPゴシック" panose="020B0400000000000000" pitchFamily="50" charset="-128"/>
                <a:ea typeface="BIZ UDPゴシック" panose="020B0400000000000000" pitchFamily="50" charset="-128"/>
              </a:rPr>
              <a:t>00</a:t>
            </a:r>
            <a:r>
              <a:rPr lang="ja-JP" altLang="en-US" dirty="0">
                <a:solidFill>
                  <a:srgbClr val="FF0000"/>
                </a:solidFill>
                <a:latin typeface="BIZ UDPゴシック" panose="020B0400000000000000" pitchFamily="50" charset="-128"/>
                <a:ea typeface="BIZ UDPゴシック" panose="020B0400000000000000" pitchFamily="50" charset="-128"/>
              </a:rPr>
              <a:t>～</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ja-JP" altLang="en-US" dirty="0">
                <a:solidFill>
                  <a:srgbClr val="FF0000"/>
                </a:solidFill>
                <a:latin typeface="BIZ UDPゴシック" panose="020B0400000000000000" pitchFamily="50" charset="-128"/>
                <a:ea typeface="BIZ UDPゴシック" panose="020B0400000000000000" pitchFamily="50" charset="-128"/>
              </a:rPr>
              <a:t>［２回目］</a:t>
            </a:r>
            <a:r>
              <a:rPr kumimoji="1" lang="en-US" altLang="ja-JP" dirty="0">
                <a:solidFill>
                  <a:srgbClr val="FF0000"/>
                </a:solidFill>
                <a:latin typeface="BIZ UDPゴシック" panose="020B0400000000000000" pitchFamily="50" charset="-128"/>
                <a:ea typeface="BIZ UDPゴシック" panose="020B0400000000000000" pitchFamily="50" charset="-128"/>
              </a:rPr>
              <a:t>13</a:t>
            </a:r>
            <a:r>
              <a:rPr kumimoji="1" lang="ja-JP" altLang="en-US" dirty="0">
                <a:solidFill>
                  <a:srgbClr val="FF0000"/>
                </a:solidFill>
                <a:latin typeface="BIZ UDPゴシック" panose="020B0400000000000000" pitchFamily="50" charset="-128"/>
                <a:ea typeface="BIZ UDPゴシック" panose="020B0400000000000000" pitchFamily="50" charset="-128"/>
              </a:rPr>
              <a:t>：</a:t>
            </a:r>
            <a:r>
              <a:rPr kumimoji="1" lang="en-US" altLang="ja-JP" dirty="0">
                <a:solidFill>
                  <a:srgbClr val="FF0000"/>
                </a:solidFill>
                <a:latin typeface="BIZ UDPゴシック" panose="020B0400000000000000" pitchFamily="50" charset="-128"/>
                <a:ea typeface="BIZ UDPゴシック" panose="020B0400000000000000" pitchFamily="50" charset="-128"/>
              </a:rPr>
              <a:t>00</a:t>
            </a:r>
            <a:r>
              <a:rPr kumimoji="1" lang="ja-JP" altLang="en-US" dirty="0">
                <a:solidFill>
                  <a:srgbClr val="FF0000"/>
                </a:solidFill>
                <a:latin typeface="BIZ UDPゴシック" panose="020B0400000000000000" pitchFamily="50" charset="-128"/>
                <a:ea typeface="BIZ UDPゴシック" panose="020B0400000000000000" pitchFamily="50" charset="-128"/>
              </a:rPr>
              <a:t>～</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各回先着６名</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cxnSp>
        <p:nvCxnSpPr>
          <p:cNvPr id="9" name="直線矢印コネクタ 8">
            <a:extLst>
              <a:ext uri="{FF2B5EF4-FFF2-40B4-BE49-F238E27FC236}">
                <a16:creationId xmlns:a16="http://schemas.microsoft.com/office/drawing/2014/main" id="{D89F00AC-E5F5-6D1C-FA51-3EADA72D93D4}"/>
              </a:ext>
            </a:extLst>
          </p:cNvPr>
          <p:cNvCxnSpPr>
            <a:cxnSpLocks/>
            <a:stCxn id="7" idx="1"/>
          </p:cNvCxnSpPr>
          <p:nvPr/>
        </p:nvCxnSpPr>
        <p:spPr>
          <a:xfrm flipH="1" flipV="1">
            <a:off x="3572759" y="1809949"/>
            <a:ext cx="2956874" cy="2739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テキスト ボックス 9">
            <a:extLst>
              <a:ext uri="{FF2B5EF4-FFF2-40B4-BE49-F238E27FC236}">
                <a16:creationId xmlns:a16="http://schemas.microsoft.com/office/drawing/2014/main" id="{73AD177D-9D11-9E14-0269-E6DD5327C9E9}"/>
              </a:ext>
            </a:extLst>
          </p:cNvPr>
          <p:cNvSpPr txBox="1"/>
          <p:nvPr/>
        </p:nvSpPr>
        <p:spPr>
          <a:xfrm>
            <a:off x="5920427" y="3429000"/>
            <a:ext cx="1401346" cy="369332"/>
          </a:xfrm>
          <a:prstGeom prst="rect">
            <a:avLst/>
          </a:prstGeom>
          <a:no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２時間３０分</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cxnSp>
        <p:nvCxnSpPr>
          <p:cNvPr id="12" name="直線矢印コネクタ 11">
            <a:extLst>
              <a:ext uri="{FF2B5EF4-FFF2-40B4-BE49-F238E27FC236}">
                <a16:creationId xmlns:a16="http://schemas.microsoft.com/office/drawing/2014/main" id="{12965563-3437-B524-57FC-2CBB973A1115}"/>
              </a:ext>
            </a:extLst>
          </p:cNvPr>
          <p:cNvCxnSpPr>
            <a:stCxn id="10" idx="1"/>
          </p:cNvCxnSpPr>
          <p:nvPr/>
        </p:nvCxnSpPr>
        <p:spPr>
          <a:xfrm flipH="1">
            <a:off x="3459637" y="3613666"/>
            <a:ext cx="2460790" cy="4021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コネクタ 13">
            <a:extLst>
              <a:ext uri="{FF2B5EF4-FFF2-40B4-BE49-F238E27FC236}">
                <a16:creationId xmlns:a16="http://schemas.microsoft.com/office/drawing/2014/main" id="{AFCA7C09-9F02-0B03-5E79-A444613B5638}"/>
              </a:ext>
            </a:extLst>
          </p:cNvPr>
          <p:cNvCxnSpPr/>
          <p:nvPr/>
        </p:nvCxnSpPr>
        <p:spPr>
          <a:xfrm>
            <a:off x="2957513" y="4062413"/>
            <a:ext cx="38417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四角形: 角を丸くする 12">
            <a:extLst>
              <a:ext uri="{FF2B5EF4-FFF2-40B4-BE49-F238E27FC236}">
                <a16:creationId xmlns:a16="http://schemas.microsoft.com/office/drawing/2014/main" id="{705CAA8A-9C14-4754-BD33-B9A615F9BD60}"/>
              </a:ext>
            </a:extLst>
          </p:cNvPr>
          <p:cNvSpPr/>
          <p:nvPr/>
        </p:nvSpPr>
        <p:spPr>
          <a:xfrm>
            <a:off x="243840" y="6314189"/>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修正あり</a:t>
            </a:r>
          </a:p>
        </p:txBody>
      </p:sp>
      <p:sp>
        <p:nvSpPr>
          <p:cNvPr id="15" name="四角形: 角を丸くする 14">
            <a:extLst>
              <a:ext uri="{FF2B5EF4-FFF2-40B4-BE49-F238E27FC236}">
                <a16:creationId xmlns:a16="http://schemas.microsoft.com/office/drawing/2014/main" id="{53D89092-8462-4D87-B52D-20A6DAEE21B5}"/>
              </a:ext>
            </a:extLst>
          </p:cNvPr>
          <p:cNvSpPr/>
          <p:nvPr/>
        </p:nvSpPr>
        <p:spPr>
          <a:xfrm>
            <a:off x="7558233" y="2880360"/>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cxnSp>
        <p:nvCxnSpPr>
          <p:cNvPr id="5" name="直線矢印コネクタ 4">
            <a:extLst>
              <a:ext uri="{FF2B5EF4-FFF2-40B4-BE49-F238E27FC236}">
                <a16:creationId xmlns:a16="http://schemas.microsoft.com/office/drawing/2014/main" id="{98CF0F46-E860-47E9-8260-5260CCD882F1}"/>
              </a:ext>
            </a:extLst>
          </p:cNvPr>
          <p:cNvCxnSpPr>
            <a:stCxn id="15" idx="1"/>
          </p:cNvCxnSpPr>
          <p:nvPr/>
        </p:nvCxnSpPr>
        <p:spPr>
          <a:xfrm flipH="1" flipV="1">
            <a:off x="3572759" y="2466109"/>
            <a:ext cx="3985474" cy="6885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四角形: 角を丸くする 15">
            <a:extLst>
              <a:ext uri="{FF2B5EF4-FFF2-40B4-BE49-F238E27FC236}">
                <a16:creationId xmlns:a16="http://schemas.microsoft.com/office/drawing/2014/main" id="{AAA62BAA-9E81-4649-AC6D-3BC7778EABFA}"/>
              </a:ext>
            </a:extLst>
          </p:cNvPr>
          <p:cNvSpPr/>
          <p:nvPr/>
        </p:nvSpPr>
        <p:spPr>
          <a:xfrm>
            <a:off x="6671543" y="4346515"/>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cxnSp>
        <p:nvCxnSpPr>
          <p:cNvPr id="17" name="直線矢印コネクタ 16">
            <a:extLst>
              <a:ext uri="{FF2B5EF4-FFF2-40B4-BE49-F238E27FC236}">
                <a16:creationId xmlns:a16="http://schemas.microsoft.com/office/drawing/2014/main" id="{3F02D643-0C37-4EDC-8B58-0A2B954C4743}"/>
              </a:ext>
            </a:extLst>
          </p:cNvPr>
          <p:cNvCxnSpPr>
            <a:stCxn id="16" idx="1"/>
          </p:cNvCxnSpPr>
          <p:nvPr/>
        </p:nvCxnSpPr>
        <p:spPr>
          <a:xfrm flipH="1" flipV="1">
            <a:off x="5126182" y="4137065"/>
            <a:ext cx="1545361" cy="4837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DB8BB0DB-B830-46BC-966B-7402CF677BFD}"/>
              </a:ext>
            </a:extLst>
          </p:cNvPr>
          <p:cNvCxnSpPr>
            <a:stCxn id="16" idx="1"/>
          </p:cNvCxnSpPr>
          <p:nvPr/>
        </p:nvCxnSpPr>
        <p:spPr>
          <a:xfrm flipH="1" flipV="1">
            <a:off x="1974037" y="4137065"/>
            <a:ext cx="4697506" cy="4837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0488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C8E156B-A47A-5668-94DB-1E64543B18F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pic>
        <p:nvPicPr>
          <p:cNvPr id="4" name="図 3">
            <a:extLst>
              <a:ext uri="{FF2B5EF4-FFF2-40B4-BE49-F238E27FC236}">
                <a16:creationId xmlns:a16="http://schemas.microsoft.com/office/drawing/2014/main" id="{B90A789D-D36C-03B2-F213-31B3FF295109}"/>
              </a:ext>
            </a:extLst>
          </p:cNvPr>
          <p:cNvPicPr>
            <a:picLocks noChangeAspect="1"/>
          </p:cNvPicPr>
          <p:nvPr/>
        </p:nvPicPr>
        <p:blipFill>
          <a:blip r:embed="rId2"/>
          <a:stretch>
            <a:fillRect/>
          </a:stretch>
        </p:blipFill>
        <p:spPr>
          <a:xfrm>
            <a:off x="96626" y="762000"/>
            <a:ext cx="6475602" cy="3249719"/>
          </a:xfrm>
          <a:prstGeom prst="rect">
            <a:avLst/>
          </a:prstGeom>
        </p:spPr>
      </p:pic>
      <p:pic>
        <p:nvPicPr>
          <p:cNvPr id="6" name="図 5">
            <a:extLst>
              <a:ext uri="{FF2B5EF4-FFF2-40B4-BE49-F238E27FC236}">
                <a16:creationId xmlns:a16="http://schemas.microsoft.com/office/drawing/2014/main" id="{3D9EA6F4-3F87-2665-2C1F-7B285EF40A1E}"/>
              </a:ext>
            </a:extLst>
          </p:cNvPr>
          <p:cNvPicPr>
            <a:picLocks noChangeAspect="1"/>
          </p:cNvPicPr>
          <p:nvPr/>
        </p:nvPicPr>
        <p:blipFill>
          <a:blip r:embed="rId3"/>
          <a:stretch>
            <a:fillRect/>
          </a:stretch>
        </p:blipFill>
        <p:spPr>
          <a:xfrm>
            <a:off x="96626" y="4011719"/>
            <a:ext cx="6475602" cy="2728765"/>
          </a:xfrm>
          <a:prstGeom prst="rect">
            <a:avLst/>
          </a:prstGeom>
        </p:spPr>
      </p:pic>
      <p:sp>
        <p:nvSpPr>
          <p:cNvPr id="7" name="テキスト ボックス 6">
            <a:extLst>
              <a:ext uri="{FF2B5EF4-FFF2-40B4-BE49-F238E27FC236}">
                <a16:creationId xmlns:a16="http://schemas.microsoft.com/office/drawing/2014/main" id="{ECB2062F-BB78-5C92-D35F-540D969381F5}"/>
              </a:ext>
            </a:extLst>
          </p:cNvPr>
          <p:cNvSpPr txBox="1"/>
          <p:nvPr/>
        </p:nvSpPr>
        <p:spPr>
          <a:xfrm>
            <a:off x="6529633" y="1483724"/>
            <a:ext cx="2247731" cy="369332"/>
          </a:xfrm>
          <a:prstGeom prst="rect">
            <a:avLst/>
          </a:prstGeom>
          <a:no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写真の大きさを統一</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750146AB-D399-CBF6-F99F-A594FD5E6EF7}"/>
              </a:ext>
            </a:extLst>
          </p:cNvPr>
          <p:cNvSpPr txBox="1"/>
          <p:nvPr/>
        </p:nvSpPr>
        <p:spPr>
          <a:xfrm>
            <a:off x="6529632" y="577334"/>
            <a:ext cx="11464998" cy="646331"/>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乗車体験には一部予約が必要です。</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時刻表など詳細はこちら（リンク先→</a:t>
            </a:r>
            <a:r>
              <a:rPr lang="en-US" altLang="ja-JP" dirty="0">
                <a:solidFill>
                  <a:srgbClr val="FF0000"/>
                </a:solidFill>
                <a:latin typeface="BIZ UDPゴシック" panose="020B0400000000000000" pitchFamily="50" charset="-128"/>
                <a:ea typeface="BIZ UDPゴシック" panose="020B0400000000000000" pitchFamily="50" charset="-128"/>
              </a:rPr>
              <a:t>https://travel.willer.co.jp/maas/autonomousdriving-oirase/</a:t>
            </a:r>
            <a:r>
              <a:rPr lang="ja-JP" altLang="en-US" dirty="0">
                <a:solidFill>
                  <a:srgbClr val="FF0000"/>
                </a:solidFill>
                <a:latin typeface="BIZ UDPゴシック" panose="020B0400000000000000" pitchFamily="50" charset="-128"/>
                <a:ea typeface="BIZ UDPゴシック" panose="020B0400000000000000" pitchFamily="50" charset="-128"/>
              </a:rPr>
              <a:t>）</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cxnSp>
        <p:nvCxnSpPr>
          <p:cNvPr id="10" name="直線コネクタ 9">
            <a:extLst>
              <a:ext uri="{FF2B5EF4-FFF2-40B4-BE49-F238E27FC236}">
                <a16:creationId xmlns:a16="http://schemas.microsoft.com/office/drawing/2014/main" id="{7E3A80E3-4B0C-C46D-ED81-BCFB82D31D84}"/>
              </a:ext>
            </a:extLst>
          </p:cNvPr>
          <p:cNvCxnSpPr/>
          <p:nvPr/>
        </p:nvCxnSpPr>
        <p:spPr>
          <a:xfrm>
            <a:off x="1174282" y="1280160"/>
            <a:ext cx="42297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テキスト ボックス 1">
            <a:extLst>
              <a:ext uri="{FF2B5EF4-FFF2-40B4-BE49-F238E27FC236}">
                <a16:creationId xmlns:a16="http://schemas.microsoft.com/office/drawing/2014/main" id="{B0EECBE2-EADF-0C12-2004-365A5210F0C8}"/>
              </a:ext>
            </a:extLst>
          </p:cNvPr>
          <p:cNvSpPr txBox="1"/>
          <p:nvPr/>
        </p:nvSpPr>
        <p:spPr>
          <a:xfrm>
            <a:off x="6529633" y="5374276"/>
            <a:ext cx="5182829" cy="923330"/>
          </a:xfrm>
          <a:prstGeom prst="rect">
            <a:avLst/>
          </a:prstGeom>
          <a:solidFill>
            <a:srgbClr val="FFFF00"/>
          </a:solid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（詳細が決まり次第、新規１ページ作成して</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ここにリンクを挿入予定）</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奥入瀬渓流における自動運転の取り組みについて</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9A60BEEC-E799-403B-91E6-E393B01C5CD8}"/>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332999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F98250-C11D-B7A8-79A1-384A3FC3C49F}"/>
              </a:ext>
            </a:extLst>
          </p:cNvPr>
          <p:cNvPicPr>
            <a:picLocks noChangeAspect="1"/>
          </p:cNvPicPr>
          <p:nvPr/>
        </p:nvPicPr>
        <p:blipFill>
          <a:blip r:embed="rId2"/>
          <a:stretch>
            <a:fillRect/>
          </a:stretch>
        </p:blipFill>
        <p:spPr>
          <a:xfrm>
            <a:off x="0" y="1263739"/>
            <a:ext cx="7469298" cy="3404514"/>
          </a:xfrm>
          <a:prstGeom prst="rect">
            <a:avLst/>
          </a:prstGeom>
        </p:spPr>
      </p:pic>
      <p:sp>
        <p:nvSpPr>
          <p:cNvPr id="4" name="テキスト ボックス 3">
            <a:extLst>
              <a:ext uri="{FF2B5EF4-FFF2-40B4-BE49-F238E27FC236}">
                <a16:creationId xmlns:a16="http://schemas.microsoft.com/office/drawing/2014/main" id="{32A5AE52-7ADD-79CA-2AF5-999C85B7B67D}"/>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sp>
        <p:nvSpPr>
          <p:cNvPr id="5" name="テキスト ボックス 4">
            <a:extLst>
              <a:ext uri="{FF2B5EF4-FFF2-40B4-BE49-F238E27FC236}">
                <a16:creationId xmlns:a16="http://schemas.microsoft.com/office/drawing/2014/main" id="{D6AF3F08-83AC-A897-9DA9-D8C42B485DB5}"/>
              </a:ext>
            </a:extLst>
          </p:cNvPr>
          <p:cNvSpPr txBox="1"/>
          <p:nvPr/>
        </p:nvSpPr>
        <p:spPr>
          <a:xfrm>
            <a:off x="6096000" y="1228711"/>
            <a:ext cx="1800493" cy="369332"/>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奥入瀬渓流温泉</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cxnSp>
        <p:nvCxnSpPr>
          <p:cNvPr id="7" name="直線コネクタ 6">
            <a:extLst>
              <a:ext uri="{FF2B5EF4-FFF2-40B4-BE49-F238E27FC236}">
                <a16:creationId xmlns:a16="http://schemas.microsoft.com/office/drawing/2014/main" id="{472E4A2E-8603-B197-5797-01E701849A50}"/>
              </a:ext>
            </a:extLst>
          </p:cNvPr>
          <p:cNvCxnSpPr/>
          <p:nvPr/>
        </p:nvCxnSpPr>
        <p:spPr>
          <a:xfrm>
            <a:off x="5553777" y="1905802"/>
            <a:ext cx="63727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線コネクタ 8">
            <a:extLst>
              <a:ext uri="{FF2B5EF4-FFF2-40B4-BE49-F238E27FC236}">
                <a16:creationId xmlns:a16="http://schemas.microsoft.com/office/drawing/2014/main" id="{B1CF4911-A391-E1EE-2201-B0F7B12D4EFB}"/>
              </a:ext>
            </a:extLst>
          </p:cNvPr>
          <p:cNvCxnSpPr>
            <a:cxnSpLocks/>
          </p:cNvCxnSpPr>
          <p:nvPr/>
        </p:nvCxnSpPr>
        <p:spPr>
          <a:xfrm>
            <a:off x="3097372" y="4272012"/>
            <a:ext cx="143612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6" name="図 5">
            <a:extLst>
              <a:ext uri="{FF2B5EF4-FFF2-40B4-BE49-F238E27FC236}">
                <a16:creationId xmlns:a16="http://schemas.microsoft.com/office/drawing/2014/main" id="{EAE6B2AE-D7AA-4FDD-9932-82CF07533954}"/>
              </a:ext>
            </a:extLst>
          </p:cNvPr>
          <p:cNvPicPr>
            <a:picLocks noChangeAspect="1"/>
          </p:cNvPicPr>
          <p:nvPr/>
        </p:nvPicPr>
        <p:blipFill>
          <a:blip r:embed="rId3"/>
          <a:stretch>
            <a:fillRect/>
          </a:stretch>
        </p:blipFill>
        <p:spPr>
          <a:xfrm>
            <a:off x="5042458" y="4768351"/>
            <a:ext cx="5506065" cy="825910"/>
          </a:xfrm>
          <a:prstGeom prst="rect">
            <a:avLst/>
          </a:prstGeom>
        </p:spPr>
      </p:pic>
      <p:cxnSp>
        <p:nvCxnSpPr>
          <p:cNvPr id="11" name="直線矢印コネクタ 10">
            <a:extLst>
              <a:ext uri="{FF2B5EF4-FFF2-40B4-BE49-F238E27FC236}">
                <a16:creationId xmlns:a16="http://schemas.microsoft.com/office/drawing/2014/main" id="{5B7DD32E-C1C7-4EC7-BFAD-36E604C94C17}"/>
              </a:ext>
            </a:extLst>
          </p:cNvPr>
          <p:cNvCxnSpPr/>
          <p:nvPr/>
        </p:nvCxnSpPr>
        <p:spPr>
          <a:xfrm flipH="1" flipV="1">
            <a:off x="4533499" y="4488873"/>
            <a:ext cx="463374" cy="48713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7C3E0B46-58F7-43AF-B836-AAD6DD03D808}"/>
              </a:ext>
            </a:extLst>
          </p:cNvPr>
          <p:cNvSpPr txBox="1"/>
          <p:nvPr/>
        </p:nvSpPr>
        <p:spPr>
          <a:xfrm>
            <a:off x="1643477" y="5102087"/>
            <a:ext cx="3314148" cy="1754326"/>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デザインは他イベントの体裁とあわせてください。</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ja-JP" altLang="en-US" dirty="0">
                <a:solidFill>
                  <a:srgbClr val="FF0000"/>
                </a:solidFill>
                <a:latin typeface="BIZ UDPゴシック" panose="020B0400000000000000" pitchFamily="50" charset="-128"/>
                <a:ea typeface="BIZ UDPゴシック" panose="020B0400000000000000" pitchFamily="50" charset="-128"/>
              </a:rPr>
              <a:t>写真送ります。</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フォルダ</a:t>
            </a:r>
            <a:r>
              <a:rPr lang="en-US" altLang="ja-JP" dirty="0">
                <a:solidFill>
                  <a:srgbClr val="FF0000"/>
                </a:solidFill>
                <a:latin typeface="BIZ UDPゴシック" panose="020B0400000000000000" pitchFamily="50" charset="-128"/>
                <a:ea typeface="BIZ UDPゴシック" panose="020B0400000000000000" pitchFamily="50" charset="-128"/>
              </a:rPr>
              <a:t>_</a:t>
            </a:r>
            <a:r>
              <a:rPr lang="ja-JP" altLang="en-US" dirty="0">
                <a:solidFill>
                  <a:srgbClr val="FF0000"/>
                </a:solidFill>
                <a:latin typeface="BIZ UDPゴシック" panose="020B0400000000000000" pitchFamily="50" charset="-128"/>
                <a:ea typeface="BIZ UDPゴシック" panose="020B0400000000000000" pitchFamily="50" charset="-128"/>
              </a:rPr>
              <a:t>電動キックボード</a:t>
            </a:r>
            <a:endParaRPr lang="en-US" altLang="ja-JP" dirty="0">
              <a:solidFill>
                <a:srgbClr val="FF0000"/>
              </a:solidFill>
              <a:latin typeface="BIZ UDPゴシック" panose="020B0400000000000000" pitchFamily="50" charset="-128"/>
              <a:ea typeface="BIZ UDPゴシック" panose="020B0400000000000000" pitchFamily="50" charset="-128"/>
            </a:endParaRPr>
          </a:p>
          <a:p>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pic>
        <p:nvPicPr>
          <p:cNvPr id="8" name="図 7">
            <a:extLst>
              <a:ext uri="{FF2B5EF4-FFF2-40B4-BE49-F238E27FC236}">
                <a16:creationId xmlns:a16="http://schemas.microsoft.com/office/drawing/2014/main" id="{E342898A-7C99-F4D2-57E1-27D013322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9875" y="5716114"/>
            <a:ext cx="2058348" cy="1157821"/>
          </a:xfrm>
          <a:prstGeom prst="rect">
            <a:avLst/>
          </a:prstGeom>
        </p:spPr>
      </p:pic>
      <p:pic>
        <p:nvPicPr>
          <p:cNvPr id="13" name="図 12">
            <a:extLst>
              <a:ext uri="{FF2B5EF4-FFF2-40B4-BE49-F238E27FC236}">
                <a16:creationId xmlns:a16="http://schemas.microsoft.com/office/drawing/2014/main" id="{64510A1E-0CC3-D2AA-49FF-ED14406587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777" y="5732051"/>
            <a:ext cx="1501265" cy="1125949"/>
          </a:xfrm>
          <a:prstGeom prst="rect">
            <a:avLst/>
          </a:prstGeom>
        </p:spPr>
      </p:pic>
      <p:sp>
        <p:nvSpPr>
          <p:cNvPr id="14" name="正方形/長方形 13">
            <a:extLst>
              <a:ext uri="{FF2B5EF4-FFF2-40B4-BE49-F238E27FC236}">
                <a16:creationId xmlns:a16="http://schemas.microsoft.com/office/drawing/2014/main" id="{495A0584-3EA6-F5F0-9E60-BD587DC0A3EB}"/>
              </a:ext>
            </a:extLst>
          </p:cNvPr>
          <p:cNvSpPr/>
          <p:nvPr/>
        </p:nvSpPr>
        <p:spPr>
          <a:xfrm>
            <a:off x="8971722" y="4668253"/>
            <a:ext cx="1948069" cy="685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B6B4D41B-DA18-4E9B-9C8F-11D0385C9F99}"/>
              </a:ext>
            </a:extLst>
          </p:cNvPr>
          <p:cNvSpPr/>
          <p:nvPr/>
        </p:nvSpPr>
        <p:spPr>
          <a:xfrm>
            <a:off x="91440" y="6161789"/>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修正あり</a:t>
            </a:r>
          </a:p>
        </p:txBody>
      </p:sp>
      <p:sp>
        <p:nvSpPr>
          <p:cNvPr id="16" name="四角形: 角を丸くする 15">
            <a:extLst>
              <a:ext uri="{FF2B5EF4-FFF2-40B4-BE49-F238E27FC236}">
                <a16:creationId xmlns:a16="http://schemas.microsoft.com/office/drawing/2014/main" id="{7559664C-849E-4D8E-A69E-59C665FE32A8}"/>
              </a:ext>
            </a:extLst>
          </p:cNvPr>
          <p:cNvSpPr/>
          <p:nvPr/>
        </p:nvSpPr>
        <p:spPr>
          <a:xfrm>
            <a:off x="7391977" y="3947785"/>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cxnSp>
        <p:nvCxnSpPr>
          <p:cNvPr id="10" name="直線矢印コネクタ 9">
            <a:extLst>
              <a:ext uri="{FF2B5EF4-FFF2-40B4-BE49-F238E27FC236}">
                <a16:creationId xmlns:a16="http://schemas.microsoft.com/office/drawing/2014/main" id="{FD067882-DBB0-4DB5-836B-FDD6E774DC60}"/>
              </a:ext>
            </a:extLst>
          </p:cNvPr>
          <p:cNvCxnSpPr>
            <a:stCxn id="16" idx="1"/>
          </p:cNvCxnSpPr>
          <p:nvPr/>
        </p:nvCxnSpPr>
        <p:spPr>
          <a:xfrm flipH="1">
            <a:off x="6705600" y="4222105"/>
            <a:ext cx="686377" cy="9263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2140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138FF57-3D15-E468-2E4F-F676FD259301}"/>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pic>
        <p:nvPicPr>
          <p:cNvPr id="4" name="図 3">
            <a:extLst>
              <a:ext uri="{FF2B5EF4-FFF2-40B4-BE49-F238E27FC236}">
                <a16:creationId xmlns:a16="http://schemas.microsoft.com/office/drawing/2014/main" id="{70A40870-6EEE-82DF-11E2-F452CCEAE929}"/>
              </a:ext>
            </a:extLst>
          </p:cNvPr>
          <p:cNvPicPr>
            <a:picLocks noChangeAspect="1"/>
          </p:cNvPicPr>
          <p:nvPr/>
        </p:nvPicPr>
        <p:blipFill>
          <a:blip r:embed="rId2"/>
          <a:stretch>
            <a:fillRect/>
          </a:stretch>
        </p:blipFill>
        <p:spPr>
          <a:xfrm>
            <a:off x="0" y="1249689"/>
            <a:ext cx="8624236" cy="3099983"/>
          </a:xfrm>
          <a:prstGeom prst="rect">
            <a:avLst/>
          </a:prstGeom>
        </p:spPr>
      </p:pic>
      <p:cxnSp>
        <p:nvCxnSpPr>
          <p:cNvPr id="6" name="直線コネクタ 5">
            <a:extLst>
              <a:ext uri="{FF2B5EF4-FFF2-40B4-BE49-F238E27FC236}">
                <a16:creationId xmlns:a16="http://schemas.microsoft.com/office/drawing/2014/main" id="{1C6E7024-2C9A-7808-4C92-E6274765158A}"/>
              </a:ext>
            </a:extLst>
          </p:cNvPr>
          <p:cNvCxnSpPr/>
          <p:nvPr/>
        </p:nvCxnSpPr>
        <p:spPr>
          <a:xfrm>
            <a:off x="240632" y="1357162"/>
            <a:ext cx="8037094" cy="29742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D328CA4D-F912-7BC0-52CC-75241C2EB0B5}"/>
              </a:ext>
            </a:extLst>
          </p:cNvPr>
          <p:cNvSpPr txBox="1"/>
          <p:nvPr/>
        </p:nvSpPr>
        <p:spPr>
          <a:xfrm>
            <a:off x="6096000" y="1228711"/>
            <a:ext cx="3284874" cy="369332"/>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実施しないことにしたので削除</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sp>
        <p:nvSpPr>
          <p:cNvPr id="8" name="四角形: 角を丸くする 7">
            <a:extLst>
              <a:ext uri="{FF2B5EF4-FFF2-40B4-BE49-F238E27FC236}">
                <a16:creationId xmlns:a16="http://schemas.microsoft.com/office/drawing/2014/main" id="{60DB6D37-6E52-4718-85F0-1FD3791097C4}"/>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1927333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945FD4E-07BD-96E3-A43F-75E4493546B7}"/>
              </a:ext>
            </a:extLst>
          </p:cNvPr>
          <p:cNvPicPr>
            <a:picLocks noChangeAspect="1"/>
          </p:cNvPicPr>
          <p:nvPr/>
        </p:nvPicPr>
        <p:blipFill>
          <a:blip r:embed="rId2"/>
          <a:stretch>
            <a:fillRect/>
          </a:stretch>
        </p:blipFill>
        <p:spPr>
          <a:xfrm>
            <a:off x="0" y="3772492"/>
            <a:ext cx="6810611" cy="2820813"/>
          </a:xfrm>
          <a:prstGeom prst="rect">
            <a:avLst/>
          </a:prstGeom>
        </p:spPr>
      </p:pic>
      <p:sp>
        <p:nvSpPr>
          <p:cNvPr id="4" name="テキスト ボックス 3">
            <a:extLst>
              <a:ext uri="{FF2B5EF4-FFF2-40B4-BE49-F238E27FC236}">
                <a16:creationId xmlns:a16="http://schemas.microsoft.com/office/drawing/2014/main" id="{ECF81C65-9E3D-20D7-4027-A8E19C52BE6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pic>
        <p:nvPicPr>
          <p:cNvPr id="6" name="図 5">
            <a:extLst>
              <a:ext uri="{FF2B5EF4-FFF2-40B4-BE49-F238E27FC236}">
                <a16:creationId xmlns:a16="http://schemas.microsoft.com/office/drawing/2014/main" id="{0588AC90-01D5-5D68-000D-4B90790DC798}"/>
              </a:ext>
            </a:extLst>
          </p:cNvPr>
          <p:cNvPicPr>
            <a:picLocks noChangeAspect="1"/>
          </p:cNvPicPr>
          <p:nvPr/>
        </p:nvPicPr>
        <p:blipFill>
          <a:blip r:embed="rId3"/>
          <a:stretch>
            <a:fillRect/>
          </a:stretch>
        </p:blipFill>
        <p:spPr>
          <a:xfrm>
            <a:off x="429788" y="615288"/>
            <a:ext cx="5761266" cy="2985474"/>
          </a:xfrm>
          <a:prstGeom prst="rect">
            <a:avLst/>
          </a:prstGeom>
        </p:spPr>
      </p:pic>
      <p:pic>
        <p:nvPicPr>
          <p:cNvPr id="5" name="図 4">
            <a:extLst>
              <a:ext uri="{FF2B5EF4-FFF2-40B4-BE49-F238E27FC236}">
                <a16:creationId xmlns:a16="http://schemas.microsoft.com/office/drawing/2014/main" id="{C6E68747-2437-4386-9AEA-6BA1312E837A}"/>
              </a:ext>
            </a:extLst>
          </p:cNvPr>
          <p:cNvPicPr>
            <a:picLocks noChangeAspect="1"/>
          </p:cNvPicPr>
          <p:nvPr/>
        </p:nvPicPr>
        <p:blipFill rotWithShape="1">
          <a:blip r:embed="rId4"/>
          <a:srcRect b="49546"/>
          <a:stretch/>
        </p:blipFill>
        <p:spPr>
          <a:xfrm>
            <a:off x="6191054" y="4104698"/>
            <a:ext cx="5391150" cy="1797338"/>
          </a:xfrm>
          <a:prstGeom prst="rect">
            <a:avLst/>
          </a:prstGeom>
        </p:spPr>
      </p:pic>
      <p:pic>
        <p:nvPicPr>
          <p:cNvPr id="7" name="図 6">
            <a:extLst>
              <a:ext uri="{FF2B5EF4-FFF2-40B4-BE49-F238E27FC236}">
                <a16:creationId xmlns:a16="http://schemas.microsoft.com/office/drawing/2014/main" id="{669D4C93-858A-471E-B809-D5499CDA36B3}"/>
              </a:ext>
            </a:extLst>
          </p:cNvPr>
          <p:cNvPicPr>
            <a:picLocks noChangeAspect="1"/>
          </p:cNvPicPr>
          <p:nvPr/>
        </p:nvPicPr>
        <p:blipFill rotWithShape="1">
          <a:blip r:embed="rId4"/>
          <a:srcRect t="54233"/>
          <a:stretch/>
        </p:blipFill>
        <p:spPr>
          <a:xfrm>
            <a:off x="6269462" y="794328"/>
            <a:ext cx="5391150" cy="1630392"/>
          </a:xfrm>
          <a:prstGeom prst="rect">
            <a:avLst/>
          </a:prstGeom>
        </p:spPr>
      </p:pic>
      <p:sp>
        <p:nvSpPr>
          <p:cNvPr id="8" name="テキスト ボックス 7">
            <a:extLst>
              <a:ext uri="{FF2B5EF4-FFF2-40B4-BE49-F238E27FC236}">
                <a16:creationId xmlns:a16="http://schemas.microsoft.com/office/drawing/2014/main" id="{1AF9E515-77AF-4038-ADB2-4A8D7219B8C4}"/>
              </a:ext>
            </a:extLst>
          </p:cNvPr>
          <p:cNvSpPr txBox="1"/>
          <p:nvPr/>
        </p:nvSpPr>
        <p:spPr>
          <a:xfrm>
            <a:off x="6373091" y="103059"/>
            <a:ext cx="5213287" cy="646331"/>
          </a:xfrm>
          <a:prstGeom prst="rect">
            <a:avLst/>
          </a:prstGeom>
          <a:no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以下の内容に更新</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ja-JP" altLang="en-US" dirty="0">
                <a:solidFill>
                  <a:srgbClr val="FF0000"/>
                </a:solidFill>
                <a:latin typeface="BIZ UDPゴシック" panose="020B0400000000000000" pitchFamily="50" charset="-128"/>
                <a:ea typeface="BIZ UDPゴシック" panose="020B0400000000000000" pitchFamily="50" charset="-128"/>
              </a:rPr>
              <a:t>デザインは他のイベントの体裁とあわせてください</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sp>
        <p:nvSpPr>
          <p:cNvPr id="9" name="四角形: 角を丸くする 8">
            <a:extLst>
              <a:ext uri="{FF2B5EF4-FFF2-40B4-BE49-F238E27FC236}">
                <a16:creationId xmlns:a16="http://schemas.microsoft.com/office/drawing/2014/main" id="{DCFD097B-CB1E-43CF-A1E6-EB30E2C312EC}"/>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279017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F81C65-9E3D-20D7-4027-A8E19C52BE6F}"/>
              </a:ext>
            </a:extLst>
          </p:cNvPr>
          <p:cNvSpPr txBox="1"/>
          <p:nvPr/>
        </p:nvSpPr>
        <p:spPr>
          <a:xfrm>
            <a:off x="96626" y="192406"/>
            <a:ext cx="6094428" cy="369332"/>
          </a:xfrm>
          <a:prstGeom prst="rect">
            <a:avLst/>
          </a:prstGeom>
          <a:noFill/>
        </p:spPr>
        <p:txBody>
          <a:bodyPr wrap="square">
            <a:spAutoFit/>
          </a:bodyPr>
          <a:lstStyle/>
          <a:p>
            <a:r>
              <a:rPr lang="en-US" altLang="ja-JP" dirty="0"/>
              <a:t>https://www.eco-oirase.com/ja/access</a:t>
            </a:r>
            <a:endParaRPr lang="ja-JP" altLang="en-US" dirty="0"/>
          </a:p>
        </p:txBody>
      </p:sp>
      <p:pic>
        <p:nvPicPr>
          <p:cNvPr id="9" name="図 8">
            <a:extLst>
              <a:ext uri="{FF2B5EF4-FFF2-40B4-BE49-F238E27FC236}">
                <a16:creationId xmlns:a16="http://schemas.microsoft.com/office/drawing/2014/main" id="{94803050-87FF-334C-F8B0-27D268FF7B88}"/>
              </a:ext>
            </a:extLst>
          </p:cNvPr>
          <p:cNvPicPr>
            <a:picLocks noChangeAspect="1"/>
          </p:cNvPicPr>
          <p:nvPr/>
        </p:nvPicPr>
        <p:blipFill>
          <a:blip r:embed="rId2"/>
          <a:stretch>
            <a:fillRect/>
          </a:stretch>
        </p:blipFill>
        <p:spPr>
          <a:xfrm>
            <a:off x="531387" y="1655905"/>
            <a:ext cx="8474331" cy="4552737"/>
          </a:xfrm>
          <a:prstGeom prst="rect">
            <a:avLst/>
          </a:prstGeom>
        </p:spPr>
      </p:pic>
      <p:sp>
        <p:nvSpPr>
          <p:cNvPr id="8" name="テキスト ボックス 7">
            <a:extLst>
              <a:ext uri="{FF2B5EF4-FFF2-40B4-BE49-F238E27FC236}">
                <a16:creationId xmlns:a16="http://schemas.microsoft.com/office/drawing/2014/main" id="{1AF9E515-77AF-4038-ADB2-4A8D7219B8C4}"/>
              </a:ext>
            </a:extLst>
          </p:cNvPr>
          <p:cNvSpPr txBox="1"/>
          <p:nvPr/>
        </p:nvSpPr>
        <p:spPr>
          <a:xfrm>
            <a:off x="6447326" y="3285943"/>
            <a:ext cx="4243469" cy="923330"/>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リンクさしかえ</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t>https://www.jrbustohoku.co.jp/route/</a:t>
            </a:r>
          </a:p>
          <a:p>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cxnSp>
        <p:nvCxnSpPr>
          <p:cNvPr id="12" name="直線矢印コネクタ 11">
            <a:extLst>
              <a:ext uri="{FF2B5EF4-FFF2-40B4-BE49-F238E27FC236}">
                <a16:creationId xmlns:a16="http://schemas.microsoft.com/office/drawing/2014/main" id="{A59A5EAF-8E3B-CCAD-19BE-2BD030816BC6}"/>
              </a:ext>
            </a:extLst>
          </p:cNvPr>
          <p:cNvCxnSpPr>
            <a:cxnSpLocks/>
          </p:cNvCxnSpPr>
          <p:nvPr/>
        </p:nvCxnSpPr>
        <p:spPr>
          <a:xfrm flipH="1" flipV="1">
            <a:off x="2300551" y="3473668"/>
            <a:ext cx="4047240" cy="2739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四角形: 角を丸くする 5">
            <a:extLst>
              <a:ext uri="{FF2B5EF4-FFF2-40B4-BE49-F238E27FC236}">
                <a16:creationId xmlns:a16="http://schemas.microsoft.com/office/drawing/2014/main" id="{759897A0-7F02-4BA5-98E0-DD56A387BFD3}"/>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855248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F81C65-9E3D-20D7-4027-A8E19C52BE6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a:t>
            </a:r>
            <a:r>
              <a:rPr lang="en-US" altLang="ja-JP" dirty="0"/>
              <a:t>parking</a:t>
            </a:r>
            <a:endParaRPr lang="ja-JP" altLang="en-US" dirty="0"/>
          </a:p>
        </p:txBody>
      </p:sp>
      <p:pic>
        <p:nvPicPr>
          <p:cNvPr id="7" name="図 6">
            <a:extLst>
              <a:ext uri="{FF2B5EF4-FFF2-40B4-BE49-F238E27FC236}">
                <a16:creationId xmlns:a16="http://schemas.microsoft.com/office/drawing/2014/main" id="{710FAB39-73A0-B4AA-6600-5CA69CCBD38A}"/>
              </a:ext>
            </a:extLst>
          </p:cNvPr>
          <p:cNvPicPr>
            <a:picLocks noChangeAspect="1"/>
          </p:cNvPicPr>
          <p:nvPr/>
        </p:nvPicPr>
        <p:blipFill>
          <a:blip r:embed="rId3"/>
          <a:stretch>
            <a:fillRect/>
          </a:stretch>
        </p:blipFill>
        <p:spPr>
          <a:xfrm>
            <a:off x="259386" y="781408"/>
            <a:ext cx="6220693" cy="2829320"/>
          </a:xfrm>
          <a:prstGeom prst="rect">
            <a:avLst/>
          </a:prstGeom>
        </p:spPr>
      </p:pic>
      <p:pic>
        <p:nvPicPr>
          <p:cNvPr id="3" name="図 2">
            <a:extLst>
              <a:ext uri="{FF2B5EF4-FFF2-40B4-BE49-F238E27FC236}">
                <a16:creationId xmlns:a16="http://schemas.microsoft.com/office/drawing/2014/main" id="{763A0671-2026-4108-2B6E-9A433422B69A}"/>
              </a:ext>
            </a:extLst>
          </p:cNvPr>
          <p:cNvPicPr>
            <a:picLocks noChangeAspect="1"/>
          </p:cNvPicPr>
          <p:nvPr/>
        </p:nvPicPr>
        <p:blipFill>
          <a:blip r:embed="rId4"/>
          <a:stretch>
            <a:fillRect/>
          </a:stretch>
        </p:blipFill>
        <p:spPr>
          <a:xfrm>
            <a:off x="6802915" y="1225626"/>
            <a:ext cx="3767769" cy="4406747"/>
          </a:xfrm>
          <a:prstGeom prst="rect">
            <a:avLst/>
          </a:prstGeom>
        </p:spPr>
      </p:pic>
      <p:sp>
        <p:nvSpPr>
          <p:cNvPr id="6" name="テキスト ボックス 5">
            <a:extLst>
              <a:ext uri="{FF2B5EF4-FFF2-40B4-BE49-F238E27FC236}">
                <a16:creationId xmlns:a16="http://schemas.microsoft.com/office/drawing/2014/main" id="{C1585956-5555-9671-8245-77B967DA4A97}"/>
              </a:ext>
            </a:extLst>
          </p:cNvPr>
          <p:cNvSpPr txBox="1"/>
          <p:nvPr/>
        </p:nvSpPr>
        <p:spPr>
          <a:xfrm>
            <a:off x="9435601" y="3105833"/>
            <a:ext cx="1892799" cy="923330"/>
          </a:xfrm>
          <a:prstGeom prst="rect">
            <a:avLst/>
          </a:prstGeom>
          <a:noFill/>
        </p:spPr>
        <p:txBody>
          <a:bodyPr wrap="square">
            <a:spAutoFit/>
          </a:bodyPr>
          <a:lstStyle/>
          <a:p>
            <a:r>
              <a:rPr lang="ja-JP" altLang="en-US" sz="1800" b="0" i="0" u="none" strike="noStrike" baseline="0" dirty="0">
                <a:solidFill>
                  <a:srgbClr val="FF3C00"/>
                </a:solidFill>
                <a:latin typeface="MS-Gothic"/>
              </a:rPr>
              <a:t>奥入瀬渓流温泉スキー場前駐車場</a:t>
            </a:r>
            <a:endParaRPr lang="ja-JP" altLang="en-US" dirty="0"/>
          </a:p>
        </p:txBody>
      </p:sp>
      <p:cxnSp>
        <p:nvCxnSpPr>
          <p:cNvPr id="8" name="直線矢印コネクタ 7">
            <a:extLst>
              <a:ext uri="{FF2B5EF4-FFF2-40B4-BE49-F238E27FC236}">
                <a16:creationId xmlns:a16="http://schemas.microsoft.com/office/drawing/2014/main" id="{2332344B-3041-6AD5-2BC7-5D30B87B8792}"/>
              </a:ext>
            </a:extLst>
          </p:cNvPr>
          <p:cNvCxnSpPr>
            <a:cxnSpLocks/>
          </p:cNvCxnSpPr>
          <p:nvPr/>
        </p:nvCxnSpPr>
        <p:spPr>
          <a:xfrm flipH="1" flipV="1">
            <a:off x="10271468" y="1976069"/>
            <a:ext cx="378858" cy="10041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80127957-8200-5AC7-C2CC-2220AE1CC4DF}"/>
              </a:ext>
            </a:extLst>
          </p:cNvPr>
          <p:cNvCxnSpPr>
            <a:cxnSpLocks/>
          </p:cNvCxnSpPr>
          <p:nvPr/>
        </p:nvCxnSpPr>
        <p:spPr>
          <a:xfrm flipH="1" flipV="1">
            <a:off x="9837821" y="1473970"/>
            <a:ext cx="583255" cy="16318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図 13">
            <a:extLst>
              <a:ext uri="{FF2B5EF4-FFF2-40B4-BE49-F238E27FC236}">
                <a16:creationId xmlns:a16="http://schemas.microsoft.com/office/drawing/2014/main" id="{C157FCE1-33DE-5D40-4D49-4C4F387CDA28}"/>
              </a:ext>
            </a:extLst>
          </p:cNvPr>
          <p:cNvPicPr>
            <a:picLocks noChangeAspect="1"/>
          </p:cNvPicPr>
          <p:nvPr/>
        </p:nvPicPr>
        <p:blipFill>
          <a:blip r:embed="rId5"/>
          <a:stretch>
            <a:fillRect/>
          </a:stretch>
        </p:blipFill>
        <p:spPr>
          <a:xfrm>
            <a:off x="863599" y="3610729"/>
            <a:ext cx="5652588" cy="3176356"/>
          </a:xfrm>
          <a:prstGeom prst="rect">
            <a:avLst/>
          </a:prstGeom>
        </p:spPr>
      </p:pic>
      <p:sp>
        <p:nvSpPr>
          <p:cNvPr id="5" name="正方形/長方形 4">
            <a:extLst>
              <a:ext uri="{FF2B5EF4-FFF2-40B4-BE49-F238E27FC236}">
                <a16:creationId xmlns:a16="http://schemas.microsoft.com/office/drawing/2014/main" id="{351B7169-13E1-6326-BC8D-A82C0292A7C6}"/>
              </a:ext>
            </a:extLst>
          </p:cNvPr>
          <p:cNvSpPr/>
          <p:nvPr/>
        </p:nvSpPr>
        <p:spPr>
          <a:xfrm>
            <a:off x="10600475" y="172117"/>
            <a:ext cx="1455850" cy="4417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２７日追加</a:t>
            </a:r>
          </a:p>
        </p:txBody>
      </p:sp>
      <p:sp>
        <p:nvSpPr>
          <p:cNvPr id="12" name="四角形: 角を丸くする 11">
            <a:extLst>
              <a:ext uri="{FF2B5EF4-FFF2-40B4-BE49-F238E27FC236}">
                <a16:creationId xmlns:a16="http://schemas.microsoft.com/office/drawing/2014/main" id="{BF94BF76-409F-48E4-A60B-CCE9A5EAFDDD}"/>
              </a:ext>
            </a:extLst>
          </p:cNvPr>
          <p:cNvSpPr/>
          <p:nvPr/>
        </p:nvSpPr>
        <p:spPr>
          <a:xfrm>
            <a:off x="91440" y="6161789"/>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修正あり</a:t>
            </a:r>
          </a:p>
        </p:txBody>
      </p:sp>
      <p:sp>
        <p:nvSpPr>
          <p:cNvPr id="13" name="四角形: 角を丸くする 12">
            <a:extLst>
              <a:ext uri="{FF2B5EF4-FFF2-40B4-BE49-F238E27FC236}">
                <a16:creationId xmlns:a16="http://schemas.microsoft.com/office/drawing/2014/main" id="{59E2BA7E-578A-40BD-B4BB-9C023B8A15B7}"/>
              </a:ext>
            </a:extLst>
          </p:cNvPr>
          <p:cNvSpPr/>
          <p:nvPr/>
        </p:nvSpPr>
        <p:spPr>
          <a:xfrm>
            <a:off x="3814063" y="1813683"/>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410</a:t>
            </a:r>
            <a:r>
              <a:rPr kumimoji="1" lang="ja-JP" altLang="en-US" dirty="0"/>
              <a:t>台</a:t>
            </a:r>
          </a:p>
        </p:txBody>
      </p:sp>
      <p:cxnSp>
        <p:nvCxnSpPr>
          <p:cNvPr id="9" name="直線矢印コネクタ 8">
            <a:extLst>
              <a:ext uri="{FF2B5EF4-FFF2-40B4-BE49-F238E27FC236}">
                <a16:creationId xmlns:a16="http://schemas.microsoft.com/office/drawing/2014/main" id="{83D02BD8-F87E-46A5-9D12-E7C7701D0704}"/>
              </a:ext>
            </a:extLst>
          </p:cNvPr>
          <p:cNvCxnSpPr/>
          <p:nvPr/>
        </p:nvCxnSpPr>
        <p:spPr>
          <a:xfrm flipH="1">
            <a:off x="2530764" y="2382982"/>
            <a:ext cx="2401454" cy="15240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5417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F81C65-9E3D-20D7-4027-A8E19C52BE6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a:t>
            </a:r>
            <a:r>
              <a:rPr lang="en-US" altLang="ja-JP" dirty="0"/>
              <a:t>bus-ship</a:t>
            </a:r>
            <a:endParaRPr lang="ja-JP" altLang="en-US" dirty="0"/>
          </a:p>
        </p:txBody>
      </p:sp>
      <p:pic>
        <p:nvPicPr>
          <p:cNvPr id="15" name="図 14">
            <a:extLst>
              <a:ext uri="{FF2B5EF4-FFF2-40B4-BE49-F238E27FC236}">
                <a16:creationId xmlns:a16="http://schemas.microsoft.com/office/drawing/2014/main" id="{A6EB51AD-B2C1-B60D-E055-9A14BFD4F7B9}"/>
              </a:ext>
            </a:extLst>
          </p:cNvPr>
          <p:cNvPicPr>
            <a:picLocks noChangeAspect="1"/>
          </p:cNvPicPr>
          <p:nvPr/>
        </p:nvPicPr>
        <p:blipFill>
          <a:blip r:embed="rId2"/>
          <a:stretch>
            <a:fillRect/>
          </a:stretch>
        </p:blipFill>
        <p:spPr>
          <a:xfrm>
            <a:off x="1099440" y="704470"/>
            <a:ext cx="9993120" cy="5449060"/>
          </a:xfrm>
          <a:prstGeom prst="rect">
            <a:avLst/>
          </a:prstGeom>
        </p:spPr>
      </p:pic>
      <p:sp>
        <p:nvSpPr>
          <p:cNvPr id="2" name="正方形/長方形 1">
            <a:extLst>
              <a:ext uri="{FF2B5EF4-FFF2-40B4-BE49-F238E27FC236}">
                <a16:creationId xmlns:a16="http://schemas.microsoft.com/office/drawing/2014/main" id="{FD4A941C-3278-6853-F36A-499C890BA532}"/>
              </a:ext>
            </a:extLst>
          </p:cNvPr>
          <p:cNvSpPr/>
          <p:nvPr/>
        </p:nvSpPr>
        <p:spPr>
          <a:xfrm>
            <a:off x="10600475" y="172117"/>
            <a:ext cx="1455850" cy="4417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２７日追加</a:t>
            </a:r>
          </a:p>
        </p:txBody>
      </p:sp>
      <p:sp>
        <p:nvSpPr>
          <p:cNvPr id="5" name="四角形: 角を丸くする 4">
            <a:extLst>
              <a:ext uri="{FF2B5EF4-FFF2-40B4-BE49-F238E27FC236}">
                <a16:creationId xmlns:a16="http://schemas.microsoft.com/office/drawing/2014/main" id="{282E6BBB-BBAB-465B-9AF5-CB782A8BB739}"/>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2903439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C8E156B-A47A-5668-94DB-1E64543B18F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pic>
        <p:nvPicPr>
          <p:cNvPr id="5" name="図 4">
            <a:extLst>
              <a:ext uri="{FF2B5EF4-FFF2-40B4-BE49-F238E27FC236}">
                <a16:creationId xmlns:a16="http://schemas.microsoft.com/office/drawing/2014/main" id="{6B7675C8-A186-EF6C-DCA1-E15C3E3582EC}"/>
              </a:ext>
            </a:extLst>
          </p:cNvPr>
          <p:cNvPicPr>
            <a:picLocks noChangeAspect="1"/>
          </p:cNvPicPr>
          <p:nvPr/>
        </p:nvPicPr>
        <p:blipFill>
          <a:blip r:embed="rId2"/>
          <a:stretch>
            <a:fillRect/>
          </a:stretch>
        </p:blipFill>
        <p:spPr>
          <a:xfrm>
            <a:off x="289045" y="4712195"/>
            <a:ext cx="5902009" cy="972013"/>
          </a:xfrm>
          <a:prstGeom prst="rect">
            <a:avLst/>
          </a:prstGeom>
        </p:spPr>
      </p:pic>
      <p:pic>
        <p:nvPicPr>
          <p:cNvPr id="7" name="図 6">
            <a:extLst>
              <a:ext uri="{FF2B5EF4-FFF2-40B4-BE49-F238E27FC236}">
                <a16:creationId xmlns:a16="http://schemas.microsoft.com/office/drawing/2014/main" id="{32CB7866-0D7A-EA85-1F36-DE7540535272}"/>
              </a:ext>
            </a:extLst>
          </p:cNvPr>
          <p:cNvPicPr>
            <a:picLocks noChangeAspect="1"/>
          </p:cNvPicPr>
          <p:nvPr/>
        </p:nvPicPr>
        <p:blipFill>
          <a:blip r:embed="rId3"/>
          <a:stretch>
            <a:fillRect/>
          </a:stretch>
        </p:blipFill>
        <p:spPr>
          <a:xfrm>
            <a:off x="96626" y="883763"/>
            <a:ext cx="5902009" cy="3429000"/>
          </a:xfrm>
          <a:prstGeom prst="rect">
            <a:avLst/>
          </a:prstGeom>
        </p:spPr>
      </p:pic>
      <p:sp>
        <p:nvSpPr>
          <p:cNvPr id="9" name="テキスト ボックス 8">
            <a:extLst>
              <a:ext uri="{FF2B5EF4-FFF2-40B4-BE49-F238E27FC236}">
                <a16:creationId xmlns:a16="http://schemas.microsoft.com/office/drawing/2014/main" id="{E6761395-7A18-47BA-811D-F0174B73ECCE}"/>
              </a:ext>
            </a:extLst>
          </p:cNvPr>
          <p:cNvSpPr txBox="1"/>
          <p:nvPr/>
        </p:nvSpPr>
        <p:spPr>
          <a:xfrm>
            <a:off x="6420716" y="1989227"/>
            <a:ext cx="4237057" cy="369332"/>
          </a:xfrm>
          <a:prstGeom prst="rect">
            <a:avLst/>
          </a:prstGeom>
          <a:noFill/>
        </p:spPr>
        <p:txBody>
          <a:bodyPr wrap="none" rtlCol="0">
            <a:spAutoFit/>
          </a:bodyPr>
          <a:lstStyle/>
          <a:p>
            <a:r>
              <a:rPr lang="vi-VN" altLang="ja-JP" dirty="0">
                <a:solidFill>
                  <a:srgbClr val="FF0000"/>
                </a:solidFill>
                <a:latin typeface="BIZ UDPゴシック" panose="020B0400000000000000" pitchFamily="50" charset="-128"/>
                <a:ea typeface="BIZ UDPゴシック" panose="020B0400000000000000" pitchFamily="50" charset="-128"/>
              </a:rPr>
              <a:t>Thêm giờ bên cạnh </a:t>
            </a:r>
            <a:r>
              <a:rPr lang="en-US" altLang="ja-JP" dirty="0">
                <a:solidFill>
                  <a:srgbClr val="FF0000"/>
                </a:solidFill>
                <a:latin typeface="BIZ UDPゴシック" panose="020B0400000000000000" pitchFamily="50" charset="-128"/>
                <a:ea typeface="BIZ UDPゴシック" panose="020B0400000000000000" pitchFamily="50" charset="-128"/>
              </a:rPr>
              <a:t>9</a:t>
            </a:r>
            <a:r>
              <a:rPr lang="ja-JP" altLang="en-US" dirty="0">
                <a:solidFill>
                  <a:srgbClr val="FF0000"/>
                </a:solidFill>
                <a:latin typeface="BIZ UDPゴシック" panose="020B0400000000000000" pitchFamily="50" charset="-128"/>
                <a:ea typeface="BIZ UDPゴシック" panose="020B0400000000000000" pitchFamily="50" charset="-128"/>
              </a:rPr>
              <a:t>：</a:t>
            </a:r>
            <a:r>
              <a:rPr lang="en-US" altLang="ja-JP" dirty="0">
                <a:solidFill>
                  <a:srgbClr val="FF0000"/>
                </a:solidFill>
                <a:latin typeface="BIZ UDPゴシック" panose="020B0400000000000000" pitchFamily="50" charset="-128"/>
                <a:ea typeface="BIZ UDPゴシック" panose="020B0400000000000000" pitchFamily="50" charset="-128"/>
              </a:rPr>
              <a:t>00</a:t>
            </a:r>
            <a:r>
              <a:rPr lang="ja-JP" altLang="en-US" dirty="0">
                <a:solidFill>
                  <a:srgbClr val="FF0000"/>
                </a:solidFill>
                <a:latin typeface="BIZ UDPゴシック" panose="020B0400000000000000" pitchFamily="50" charset="-128"/>
                <a:ea typeface="BIZ UDPゴシック" panose="020B0400000000000000" pitchFamily="50" charset="-128"/>
              </a:rPr>
              <a:t>～</a:t>
            </a:r>
            <a:r>
              <a:rPr lang="en-US" altLang="ja-JP" dirty="0">
                <a:solidFill>
                  <a:srgbClr val="FF0000"/>
                </a:solidFill>
                <a:latin typeface="BIZ UDPゴシック" panose="020B0400000000000000" pitchFamily="50" charset="-128"/>
                <a:ea typeface="BIZ UDPゴシック" panose="020B0400000000000000" pitchFamily="50" charset="-128"/>
              </a:rPr>
              <a:t>12</a:t>
            </a:r>
            <a:r>
              <a:rPr lang="ja-JP" altLang="en-US" dirty="0">
                <a:solidFill>
                  <a:srgbClr val="FF0000"/>
                </a:solidFill>
                <a:latin typeface="BIZ UDPゴシック" panose="020B0400000000000000" pitchFamily="50" charset="-128"/>
                <a:ea typeface="BIZ UDPゴシック" panose="020B0400000000000000" pitchFamily="50" charset="-128"/>
              </a:rPr>
              <a:t>：</a:t>
            </a:r>
            <a:r>
              <a:rPr lang="en-US" altLang="ja-JP" dirty="0">
                <a:solidFill>
                  <a:srgbClr val="FF0000"/>
                </a:solidFill>
                <a:latin typeface="BIZ UDPゴシック" panose="020B0400000000000000" pitchFamily="50" charset="-128"/>
                <a:ea typeface="BIZ UDPゴシック" panose="020B0400000000000000" pitchFamily="50" charset="-128"/>
              </a:rPr>
              <a:t>00</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sp>
        <p:nvSpPr>
          <p:cNvPr id="14" name="四角形: 角を丸くする 13">
            <a:extLst>
              <a:ext uri="{FF2B5EF4-FFF2-40B4-BE49-F238E27FC236}">
                <a16:creationId xmlns:a16="http://schemas.microsoft.com/office/drawing/2014/main" id="{6F2B8DBE-9317-4CF4-BAA2-2A1246575F3F}"/>
              </a:ext>
            </a:extLst>
          </p:cNvPr>
          <p:cNvSpPr/>
          <p:nvPr/>
        </p:nvSpPr>
        <p:spPr>
          <a:xfrm>
            <a:off x="4927283" y="4371563"/>
            <a:ext cx="4633767" cy="36933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奥入瀬渓流温泉スキー場前駐車場発コース</a:t>
            </a:r>
          </a:p>
        </p:txBody>
      </p:sp>
      <p:sp>
        <p:nvSpPr>
          <p:cNvPr id="15" name="四角形: 角を丸くする 14">
            <a:extLst>
              <a:ext uri="{FF2B5EF4-FFF2-40B4-BE49-F238E27FC236}">
                <a16:creationId xmlns:a16="http://schemas.microsoft.com/office/drawing/2014/main" id="{174C740E-C220-4CB5-B978-C9F5249C9A46}"/>
              </a:ext>
            </a:extLst>
          </p:cNvPr>
          <p:cNvSpPr/>
          <p:nvPr/>
        </p:nvSpPr>
        <p:spPr>
          <a:xfrm>
            <a:off x="6222360" y="3374369"/>
            <a:ext cx="1674133"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休屋発コース</a:t>
            </a:r>
          </a:p>
        </p:txBody>
      </p:sp>
      <p:cxnSp>
        <p:nvCxnSpPr>
          <p:cNvPr id="20" name="直線矢印コネクタ 19">
            <a:extLst>
              <a:ext uri="{FF2B5EF4-FFF2-40B4-BE49-F238E27FC236}">
                <a16:creationId xmlns:a16="http://schemas.microsoft.com/office/drawing/2014/main" id="{C27BA2EB-9AB8-44F5-BF27-85F7A26EB316}"/>
              </a:ext>
            </a:extLst>
          </p:cNvPr>
          <p:cNvCxnSpPr>
            <a:cxnSpLocks/>
            <a:stCxn id="14" idx="1"/>
          </p:cNvCxnSpPr>
          <p:nvPr/>
        </p:nvCxnSpPr>
        <p:spPr>
          <a:xfrm flipH="1">
            <a:off x="1427583" y="4556229"/>
            <a:ext cx="3499700" cy="2948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四角形: 角を丸くする 22">
            <a:extLst>
              <a:ext uri="{FF2B5EF4-FFF2-40B4-BE49-F238E27FC236}">
                <a16:creationId xmlns:a16="http://schemas.microsoft.com/office/drawing/2014/main" id="{FA4BC9A5-889F-4E01-9926-53D210792B92}"/>
              </a:ext>
            </a:extLst>
          </p:cNvPr>
          <p:cNvSpPr/>
          <p:nvPr/>
        </p:nvSpPr>
        <p:spPr>
          <a:xfrm>
            <a:off x="7360686" y="4938819"/>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sp>
        <p:nvSpPr>
          <p:cNvPr id="24" name="四角形: 角を丸くする 23">
            <a:extLst>
              <a:ext uri="{FF2B5EF4-FFF2-40B4-BE49-F238E27FC236}">
                <a16:creationId xmlns:a16="http://schemas.microsoft.com/office/drawing/2014/main" id="{4D125664-3852-49D8-828C-0B6C069624BC}"/>
              </a:ext>
            </a:extLst>
          </p:cNvPr>
          <p:cNvSpPr/>
          <p:nvPr/>
        </p:nvSpPr>
        <p:spPr>
          <a:xfrm>
            <a:off x="3240049" y="6258473"/>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cxnSp>
        <p:nvCxnSpPr>
          <p:cNvPr id="26" name="直線矢印コネクタ 25">
            <a:extLst>
              <a:ext uri="{FF2B5EF4-FFF2-40B4-BE49-F238E27FC236}">
                <a16:creationId xmlns:a16="http://schemas.microsoft.com/office/drawing/2014/main" id="{A12F1648-65A7-4526-B38B-14EF4BE552BE}"/>
              </a:ext>
            </a:extLst>
          </p:cNvPr>
          <p:cNvCxnSpPr>
            <a:cxnSpLocks/>
            <a:stCxn id="23" idx="1"/>
          </p:cNvCxnSpPr>
          <p:nvPr/>
        </p:nvCxnSpPr>
        <p:spPr>
          <a:xfrm flipH="1">
            <a:off x="6096000" y="5213139"/>
            <a:ext cx="1264686" cy="959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直線矢印コネクタ 27">
            <a:extLst>
              <a:ext uri="{FF2B5EF4-FFF2-40B4-BE49-F238E27FC236}">
                <a16:creationId xmlns:a16="http://schemas.microsoft.com/office/drawing/2014/main" id="{A5AA0C5E-F3CA-46E8-9A2F-60A259E29F4B}"/>
              </a:ext>
            </a:extLst>
          </p:cNvPr>
          <p:cNvCxnSpPr>
            <a:cxnSpLocks/>
            <a:stCxn id="24" idx="1"/>
          </p:cNvCxnSpPr>
          <p:nvPr/>
        </p:nvCxnSpPr>
        <p:spPr>
          <a:xfrm flipH="1" flipV="1">
            <a:off x="1791478" y="5560780"/>
            <a:ext cx="1448571" cy="97201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 name="直線矢印コネクタ 18">
            <a:extLst>
              <a:ext uri="{FF2B5EF4-FFF2-40B4-BE49-F238E27FC236}">
                <a16:creationId xmlns:a16="http://schemas.microsoft.com/office/drawing/2014/main" id="{F26E43F5-19CF-4A9A-88E0-E4CE0D91C8BD}"/>
              </a:ext>
            </a:extLst>
          </p:cNvPr>
          <p:cNvCxnSpPr>
            <a:cxnSpLocks/>
            <a:stCxn id="15" idx="1"/>
            <a:endCxn id="12" idx="3"/>
          </p:cNvCxnSpPr>
          <p:nvPr/>
        </p:nvCxnSpPr>
        <p:spPr>
          <a:xfrm flipH="1">
            <a:off x="1922106" y="3648689"/>
            <a:ext cx="4300254" cy="2241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 name="直線矢印コネクタ 18">
            <a:extLst>
              <a:ext uri="{FF2B5EF4-FFF2-40B4-BE49-F238E27FC236}">
                <a16:creationId xmlns:a16="http://schemas.microsoft.com/office/drawing/2014/main" id="{621A4F53-2E2E-5AE1-BD3B-EE7120206508}"/>
              </a:ext>
            </a:extLst>
          </p:cNvPr>
          <p:cNvCxnSpPr>
            <a:cxnSpLocks/>
            <a:stCxn id="9" idx="1"/>
          </p:cNvCxnSpPr>
          <p:nvPr/>
        </p:nvCxnSpPr>
        <p:spPr>
          <a:xfrm flipH="1">
            <a:off x="3862147" y="2173893"/>
            <a:ext cx="2558569" cy="2850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D34B3DA3-2115-5410-448F-1D7E448F3CB7}"/>
              </a:ext>
            </a:extLst>
          </p:cNvPr>
          <p:cNvSpPr/>
          <p:nvPr/>
        </p:nvSpPr>
        <p:spPr>
          <a:xfrm>
            <a:off x="1548882" y="3788534"/>
            <a:ext cx="373224" cy="16856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Rectangle 26">
            <a:extLst>
              <a:ext uri="{FF2B5EF4-FFF2-40B4-BE49-F238E27FC236}">
                <a16:creationId xmlns:a16="http://schemas.microsoft.com/office/drawing/2014/main" id="{FECC02EA-1121-3441-BE1A-D89CF1A9BCDA}"/>
              </a:ext>
            </a:extLst>
          </p:cNvPr>
          <p:cNvSpPr/>
          <p:nvPr/>
        </p:nvSpPr>
        <p:spPr>
          <a:xfrm>
            <a:off x="796212" y="4806382"/>
            <a:ext cx="631371" cy="2781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Rectangle 29">
            <a:extLst>
              <a:ext uri="{FF2B5EF4-FFF2-40B4-BE49-F238E27FC236}">
                <a16:creationId xmlns:a16="http://schemas.microsoft.com/office/drawing/2014/main" id="{50CD58B9-B208-2A82-A1F8-796434C76DBB}"/>
              </a:ext>
            </a:extLst>
          </p:cNvPr>
          <p:cNvSpPr/>
          <p:nvPr/>
        </p:nvSpPr>
        <p:spPr>
          <a:xfrm>
            <a:off x="5464629" y="5033557"/>
            <a:ext cx="631371" cy="4689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Rectangle 32">
            <a:extLst>
              <a:ext uri="{FF2B5EF4-FFF2-40B4-BE49-F238E27FC236}">
                <a16:creationId xmlns:a16="http://schemas.microsoft.com/office/drawing/2014/main" id="{9F2254D4-2117-D007-DBF8-9AC4778C9885}"/>
              </a:ext>
            </a:extLst>
          </p:cNvPr>
          <p:cNvSpPr/>
          <p:nvPr/>
        </p:nvSpPr>
        <p:spPr>
          <a:xfrm>
            <a:off x="649286" y="5261128"/>
            <a:ext cx="1142192" cy="2781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4801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F81C65-9E3D-20D7-4027-A8E19C52BE6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a:t>
            </a:r>
            <a:r>
              <a:rPr lang="en-US" altLang="ja-JP" dirty="0"/>
              <a:t>bus-ship</a:t>
            </a:r>
            <a:endParaRPr lang="ja-JP" altLang="en-US" dirty="0"/>
          </a:p>
        </p:txBody>
      </p:sp>
      <p:pic>
        <p:nvPicPr>
          <p:cNvPr id="3" name="図 2">
            <a:extLst>
              <a:ext uri="{FF2B5EF4-FFF2-40B4-BE49-F238E27FC236}">
                <a16:creationId xmlns:a16="http://schemas.microsoft.com/office/drawing/2014/main" id="{ED94B97C-273A-BB04-C908-73A577C87742}"/>
              </a:ext>
            </a:extLst>
          </p:cNvPr>
          <p:cNvPicPr>
            <a:picLocks noChangeAspect="1"/>
          </p:cNvPicPr>
          <p:nvPr/>
        </p:nvPicPr>
        <p:blipFill>
          <a:blip r:embed="rId2"/>
          <a:stretch>
            <a:fillRect/>
          </a:stretch>
        </p:blipFill>
        <p:spPr>
          <a:xfrm>
            <a:off x="983153" y="737372"/>
            <a:ext cx="8125959" cy="4096322"/>
          </a:xfrm>
          <a:prstGeom prst="rect">
            <a:avLst/>
          </a:prstGeom>
        </p:spPr>
      </p:pic>
      <p:sp>
        <p:nvSpPr>
          <p:cNvPr id="2" name="正方形/長方形 1">
            <a:extLst>
              <a:ext uri="{FF2B5EF4-FFF2-40B4-BE49-F238E27FC236}">
                <a16:creationId xmlns:a16="http://schemas.microsoft.com/office/drawing/2014/main" id="{FBEAEC41-55A4-5A6A-9F4E-1329431E8F74}"/>
              </a:ext>
            </a:extLst>
          </p:cNvPr>
          <p:cNvSpPr/>
          <p:nvPr/>
        </p:nvSpPr>
        <p:spPr>
          <a:xfrm>
            <a:off x="10600475" y="172117"/>
            <a:ext cx="1455850" cy="4417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２７日追加</a:t>
            </a:r>
          </a:p>
        </p:txBody>
      </p:sp>
      <p:sp>
        <p:nvSpPr>
          <p:cNvPr id="5" name="四角形: 角を丸くする 4">
            <a:extLst>
              <a:ext uri="{FF2B5EF4-FFF2-40B4-BE49-F238E27FC236}">
                <a16:creationId xmlns:a16="http://schemas.microsoft.com/office/drawing/2014/main" id="{E1A5F10C-E3AD-489D-8597-CC7188DC8863}"/>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2155682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F81C65-9E3D-20D7-4027-A8E19C52BE6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a:t>
            </a:r>
            <a:r>
              <a:rPr lang="en-US" altLang="ja-JP" dirty="0"/>
              <a:t>bus-ship</a:t>
            </a:r>
            <a:endParaRPr lang="ja-JP" altLang="en-US" dirty="0"/>
          </a:p>
        </p:txBody>
      </p:sp>
      <p:pic>
        <p:nvPicPr>
          <p:cNvPr id="5" name="図 4">
            <a:extLst>
              <a:ext uri="{FF2B5EF4-FFF2-40B4-BE49-F238E27FC236}">
                <a16:creationId xmlns:a16="http://schemas.microsoft.com/office/drawing/2014/main" id="{1CC6B9BC-21D5-3686-31F1-5949562268A7}"/>
              </a:ext>
            </a:extLst>
          </p:cNvPr>
          <p:cNvPicPr>
            <a:picLocks noChangeAspect="1"/>
          </p:cNvPicPr>
          <p:nvPr/>
        </p:nvPicPr>
        <p:blipFill>
          <a:blip r:embed="rId2"/>
          <a:stretch>
            <a:fillRect/>
          </a:stretch>
        </p:blipFill>
        <p:spPr>
          <a:xfrm>
            <a:off x="2386672" y="833075"/>
            <a:ext cx="5725324" cy="5191850"/>
          </a:xfrm>
          <a:prstGeom prst="rect">
            <a:avLst/>
          </a:prstGeom>
        </p:spPr>
      </p:pic>
      <p:sp>
        <p:nvSpPr>
          <p:cNvPr id="2" name="正方形/長方形 1">
            <a:extLst>
              <a:ext uri="{FF2B5EF4-FFF2-40B4-BE49-F238E27FC236}">
                <a16:creationId xmlns:a16="http://schemas.microsoft.com/office/drawing/2014/main" id="{4B753BE1-6607-8004-B4E9-ECCF19FD1F48}"/>
              </a:ext>
            </a:extLst>
          </p:cNvPr>
          <p:cNvSpPr/>
          <p:nvPr/>
        </p:nvSpPr>
        <p:spPr>
          <a:xfrm>
            <a:off x="10600475" y="172117"/>
            <a:ext cx="1455850" cy="4417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２７日追加</a:t>
            </a:r>
          </a:p>
        </p:txBody>
      </p:sp>
      <p:sp>
        <p:nvSpPr>
          <p:cNvPr id="6" name="四角形: 角を丸くする 5">
            <a:extLst>
              <a:ext uri="{FF2B5EF4-FFF2-40B4-BE49-F238E27FC236}">
                <a16:creationId xmlns:a16="http://schemas.microsoft.com/office/drawing/2014/main" id="{0C70C9DE-3184-46F5-AF49-F2BDCB51B2B5}"/>
              </a:ext>
            </a:extLst>
          </p:cNvPr>
          <p:cNvSpPr/>
          <p:nvPr/>
        </p:nvSpPr>
        <p:spPr>
          <a:xfrm>
            <a:off x="91440" y="6161789"/>
            <a:ext cx="2231136"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確認</a:t>
            </a:r>
            <a:r>
              <a:rPr kumimoji="1" lang="en-US" altLang="ja-JP" dirty="0"/>
              <a:t>OK</a:t>
            </a:r>
            <a:endParaRPr kumimoji="1" lang="ja-JP" altLang="en-US" dirty="0"/>
          </a:p>
        </p:txBody>
      </p:sp>
    </p:spTree>
    <p:extLst>
      <p:ext uri="{BB962C8B-B14F-4D97-AF65-F5344CB8AC3E}">
        <p14:creationId xmlns:p14="http://schemas.microsoft.com/office/powerpoint/2010/main" val="753250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7487DD2-E445-0A7C-3671-C3D702022142}"/>
              </a:ext>
            </a:extLst>
          </p:cNvPr>
          <p:cNvSpPr txBox="1"/>
          <p:nvPr/>
        </p:nvSpPr>
        <p:spPr>
          <a:xfrm>
            <a:off x="3842925" y="3244334"/>
            <a:ext cx="6097712" cy="369332"/>
          </a:xfrm>
          <a:prstGeom prst="rect">
            <a:avLst/>
          </a:prstGeom>
          <a:noFill/>
        </p:spPr>
        <p:txBody>
          <a:bodyPr wrap="square">
            <a:spAutoFit/>
          </a:bodyPr>
          <a:lstStyle/>
          <a:p>
            <a:r>
              <a:rPr lang="ja-JP" altLang="en-US" dirty="0"/>
              <a:t>青森県様の情報まち</a:t>
            </a:r>
          </a:p>
        </p:txBody>
      </p:sp>
    </p:spTree>
    <p:extLst>
      <p:ext uri="{BB962C8B-B14F-4D97-AF65-F5344CB8AC3E}">
        <p14:creationId xmlns:p14="http://schemas.microsoft.com/office/powerpoint/2010/main" val="696556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ED05C5FB-1FFB-41F2-A570-40C0CCFDF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757" y="2304299"/>
            <a:ext cx="996796" cy="996796"/>
          </a:xfrm>
          <a:prstGeom prst="rect">
            <a:avLst/>
          </a:prstGeom>
        </p:spPr>
      </p:pic>
      <p:pic>
        <p:nvPicPr>
          <p:cNvPr id="3" name="図 2">
            <a:extLst>
              <a:ext uri="{FF2B5EF4-FFF2-40B4-BE49-F238E27FC236}">
                <a16:creationId xmlns:a16="http://schemas.microsoft.com/office/drawing/2014/main" id="{9530D9C5-D469-DE96-5AF3-3C2C2EFEFC97}"/>
              </a:ext>
            </a:extLst>
          </p:cNvPr>
          <p:cNvPicPr>
            <a:picLocks noChangeAspect="1"/>
          </p:cNvPicPr>
          <p:nvPr/>
        </p:nvPicPr>
        <p:blipFill>
          <a:blip r:embed="rId3"/>
          <a:srcRect b="37885"/>
          <a:stretch/>
        </p:blipFill>
        <p:spPr>
          <a:xfrm>
            <a:off x="0" y="687661"/>
            <a:ext cx="7037798" cy="1634299"/>
          </a:xfrm>
          <a:prstGeom prst="rect">
            <a:avLst/>
          </a:prstGeom>
        </p:spPr>
      </p:pic>
      <p:sp>
        <p:nvSpPr>
          <p:cNvPr id="4" name="テキスト ボックス 3">
            <a:extLst>
              <a:ext uri="{FF2B5EF4-FFF2-40B4-BE49-F238E27FC236}">
                <a16:creationId xmlns:a16="http://schemas.microsoft.com/office/drawing/2014/main" id="{85391A8D-D119-954D-F904-30CA701577D6}"/>
              </a:ext>
            </a:extLst>
          </p:cNvPr>
          <p:cNvSpPr txBox="1"/>
          <p:nvPr/>
        </p:nvSpPr>
        <p:spPr>
          <a:xfrm>
            <a:off x="8499032" y="2155541"/>
            <a:ext cx="2580800" cy="1200329"/>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協賛企業が４社。</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ja-JP" altLang="en-US" dirty="0">
                <a:solidFill>
                  <a:srgbClr val="FF0000"/>
                </a:solidFill>
                <a:latin typeface="BIZ UDPゴシック" panose="020B0400000000000000" pitchFamily="50" charset="-128"/>
                <a:ea typeface="BIZ UDPゴシック" panose="020B0400000000000000" pitchFamily="50" charset="-128"/>
              </a:rPr>
              <a:t>別途お送りする画像を、左のイメージで作成ください</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pic>
        <p:nvPicPr>
          <p:cNvPr id="5" name="図 4">
            <a:extLst>
              <a:ext uri="{FF2B5EF4-FFF2-40B4-BE49-F238E27FC236}">
                <a16:creationId xmlns:a16="http://schemas.microsoft.com/office/drawing/2014/main" id="{30BE52F5-7341-5291-6F51-5BBE6DB5ECF1}"/>
              </a:ext>
            </a:extLst>
          </p:cNvPr>
          <p:cNvPicPr>
            <a:picLocks noChangeAspect="1"/>
          </p:cNvPicPr>
          <p:nvPr/>
        </p:nvPicPr>
        <p:blipFill>
          <a:blip r:embed="rId3"/>
          <a:srcRect t="61009"/>
          <a:stretch/>
        </p:blipFill>
        <p:spPr>
          <a:xfrm>
            <a:off x="0" y="3318756"/>
            <a:ext cx="7037798" cy="1025907"/>
          </a:xfrm>
          <a:prstGeom prst="rect">
            <a:avLst/>
          </a:prstGeom>
        </p:spPr>
      </p:pic>
      <p:sp>
        <p:nvSpPr>
          <p:cNvPr id="6" name="正方形/長方形 5">
            <a:extLst>
              <a:ext uri="{FF2B5EF4-FFF2-40B4-BE49-F238E27FC236}">
                <a16:creationId xmlns:a16="http://schemas.microsoft.com/office/drawing/2014/main" id="{682750CA-0D9E-9159-8D6F-6310D95EEC32}"/>
              </a:ext>
            </a:extLst>
          </p:cNvPr>
          <p:cNvSpPr/>
          <p:nvPr/>
        </p:nvSpPr>
        <p:spPr>
          <a:xfrm>
            <a:off x="287676" y="2321960"/>
            <a:ext cx="1787704" cy="99679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t>私たちは奥入瀬渓流エコツーリズムプロジェクトに協賛しています</a:t>
            </a:r>
          </a:p>
        </p:txBody>
      </p:sp>
      <p:sp>
        <p:nvSpPr>
          <p:cNvPr id="7" name="テキスト ボックス 6">
            <a:extLst>
              <a:ext uri="{FF2B5EF4-FFF2-40B4-BE49-F238E27FC236}">
                <a16:creationId xmlns:a16="http://schemas.microsoft.com/office/drawing/2014/main" id="{59E761C0-F9B7-5B0F-F8F8-0B98D8042242}"/>
              </a:ext>
            </a:extLst>
          </p:cNvPr>
          <p:cNvSpPr txBox="1"/>
          <p:nvPr/>
        </p:nvSpPr>
        <p:spPr>
          <a:xfrm>
            <a:off x="-1712" y="0"/>
            <a:ext cx="6097712" cy="369332"/>
          </a:xfrm>
          <a:prstGeom prst="rect">
            <a:avLst/>
          </a:prstGeom>
          <a:noFill/>
        </p:spPr>
        <p:txBody>
          <a:bodyPr wrap="square">
            <a:spAutoFit/>
          </a:bodyPr>
          <a:lstStyle/>
          <a:p>
            <a:r>
              <a:rPr lang="ja-JP" altLang="en-US" dirty="0"/>
              <a:t>トップ</a:t>
            </a:r>
          </a:p>
        </p:txBody>
      </p:sp>
      <p:sp>
        <p:nvSpPr>
          <p:cNvPr id="8" name="テキスト ボックス 7">
            <a:extLst>
              <a:ext uri="{FF2B5EF4-FFF2-40B4-BE49-F238E27FC236}">
                <a16:creationId xmlns:a16="http://schemas.microsoft.com/office/drawing/2014/main" id="{48EC75F7-BAF8-6A7B-999D-8C09CAFA098E}"/>
              </a:ext>
            </a:extLst>
          </p:cNvPr>
          <p:cNvSpPr txBox="1"/>
          <p:nvPr/>
        </p:nvSpPr>
        <p:spPr>
          <a:xfrm>
            <a:off x="1255519" y="4839572"/>
            <a:ext cx="2580800" cy="923330"/>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http://tanaka-net.co.jp/</a:t>
            </a:r>
          </a:p>
        </p:txBody>
      </p:sp>
      <p:sp>
        <p:nvSpPr>
          <p:cNvPr id="9" name="テキスト ボックス 8">
            <a:extLst>
              <a:ext uri="{FF2B5EF4-FFF2-40B4-BE49-F238E27FC236}">
                <a16:creationId xmlns:a16="http://schemas.microsoft.com/office/drawing/2014/main" id="{28E48933-A986-6F43-5EF2-31CA76D6BE44}"/>
              </a:ext>
            </a:extLst>
          </p:cNvPr>
          <p:cNvSpPr txBox="1"/>
          <p:nvPr/>
        </p:nvSpPr>
        <p:spPr>
          <a:xfrm>
            <a:off x="2961389" y="5376781"/>
            <a:ext cx="2580800" cy="923330"/>
          </a:xfrm>
          <a:prstGeom prst="rect">
            <a:avLst/>
          </a:prstGeom>
          <a:solidFill>
            <a:srgbClr val="FFFF00"/>
          </a:solid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https://www.aomoriwalk-kyokai.com/</a:t>
            </a:r>
          </a:p>
        </p:txBody>
      </p:sp>
      <p:cxnSp>
        <p:nvCxnSpPr>
          <p:cNvPr id="11" name="直線矢印コネクタ 10">
            <a:extLst>
              <a:ext uri="{FF2B5EF4-FFF2-40B4-BE49-F238E27FC236}">
                <a16:creationId xmlns:a16="http://schemas.microsoft.com/office/drawing/2014/main" id="{A94CCA04-6635-051B-5DEA-4B8D37922E92}"/>
              </a:ext>
            </a:extLst>
          </p:cNvPr>
          <p:cNvCxnSpPr/>
          <p:nvPr/>
        </p:nvCxnSpPr>
        <p:spPr>
          <a:xfrm flipV="1">
            <a:off x="1715784" y="3195263"/>
            <a:ext cx="1222625" cy="15731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004DA7FF-10D2-B68E-9A1C-CA897ECF78F6}"/>
              </a:ext>
            </a:extLst>
          </p:cNvPr>
          <p:cNvCxnSpPr>
            <a:cxnSpLocks/>
            <a:endCxn id="16" idx="2"/>
          </p:cNvCxnSpPr>
          <p:nvPr/>
        </p:nvCxnSpPr>
        <p:spPr>
          <a:xfrm flipV="1">
            <a:off x="3376054" y="3301095"/>
            <a:ext cx="481791" cy="20756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正方形/長方形 15">
            <a:extLst>
              <a:ext uri="{FF2B5EF4-FFF2-40B4-BE49-F238E27FC236}">
                <a16:creationId xmlns:a16="http://schemas.microsoft.com/office/drawing/2014/main" id="{EC041A94-93D8-46E7-AC49-ADDBDA977A4D}"/>
              </a:ext>
            </a:extLst>
          </p:cNvPr>
          <p:cNvSpPr/>
          <p:nvPr/>
        </p:nvSpPr>
        <p:spPr>
          <a:xfrm>
            <a:off x="3318553" y="2358693"/>
            <a:ext cx="1078584" cy="942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D4268DDF-5F46-48B6-8BE0-67B84C32CFA7}"/>
              </a:ext>
            </a:extLst>
          </p:cNvPr>
          <p:cNvSpPr/>
          <p:nvPr/>
        </p:nvSpPr>
        <p:spPr>
          <a:xfrm>
            <a:off x="4524563" y="2358693"/>
            <a:ext cx="1078584" cy="942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BD85BEE-5287-4D35-AC61-6E6AF1332781}"/>
              </a:ext>
            </a:extLst>
          </p:cNvPr>
          <p:cNvSpPr txBox="1"/>
          <p:nvPr/>
        </p:nvSpPr>
        <p:spPr>
          <a:xfrm>
            <a:off x="3318553" y="2358693"/>
            <a:ext cx="1362830" cy="600164"/>
          </a:xfrm>
          <a:prstGeom prst="rect">
            <a:avLst/>
          </a:prstGeom>
          <a:noFill/>
          <a:ln>
            <a:noFill/>
          </a:ln>
        </p:spPr>
        <p:txBody>
          <a:bodyPr wrap="square" rtlCol="0">
            <a:spAutoFit/>
          </a:bodyPr>
          <a:lstStyle/>
          <a:p>
            <a:r>
              <a:rPr kumimoji="1" lang="ja-JP" altLang="en-US" sz="1100" dirty="0">
                <a:solidFill>
                  <a:schemeClr val="bg1"/>
                </a:solidFill>
              </a:rPr>
              <a:t>ウオーキング</a:t>
            </a:r>
            <a:endParaRPr kumimoji="1" lang="en-US" altLang="ja-JP" sz="1100" dirty="0">
              <a:solidFill>
                <a:schemeClr val="bg1"/>
              </a:solidFill>
            </a:endParaRPr>
          </a:p>
          <a:p>
            <a:r>
              <a:rPr kumimoji="1" lang="ja-JP" altLang="en-US" sz="1100" dirty="0">
                <a:solidFill>
                  <a:schemeClr val="bg1"/>
                </a:solidFill>
              </a:rPr>
              <a:t>協会</a:t>
            </a:r>
            <a:endParaRPr kumimoji="1" lang="en-US" altLang="ja-JP" sz="1100" dirty="0">
              <a:solidFill>
                <a:schemeClr val="bg1"/>
              </a:solidFill>
            </a:endParaRPr>
          </a:p>
          <a:p>
            <a:r>
              <a:rPr lang="ja-JP" altLang="en-US" sz="1100" dirty="0">
                <a:solidFill>
                  <a:schemeClr val="bg1"/>
                </a:solidFill>
              </a:rPr>
              <a:t>取り寄せ中</a:t>
            </a:r>
            <a:endParaRPr kumimoji="1" lang="ja-JP" altLang="en-US" sz="1100" dirty="0">
              <a:solidFill>
                <a:schemeClr val="bg1"/>
              </a:solidFill>
            </a:endParaRPr>
          </a:p>
        </p:txBody>
      </p:sp>
      <p:sp>
        <p:nvSpPr>
          <p:cNvPr id="15" name="テキスト ボックス 14">
            <a:extLst>
              <a:ext uri="{FF2B5EF4-FFF2-40B4-BE49-F238E27FC236}">
                <a16:creationId xmlns:a16="http://schemas.microsoft.com/office/drawing/2014/main" id="{8C4F857B-C9D4-4FB5-99DB-D6B3ECFBDFC8}"/>
              </a:ext>
            </a:extLst>
          </p:cNvPr>
          <p:cNvSpPr txBox="1"/>
          <p:nvPr/>
        </p:nvSpPr>
        <p:spPr>
          <a:xfrm>
            <a:off x="4461259" y="2340207"/>
            <a:ext cx="1141888" cy="1015663"/>
          </a:xfrm>
          <a:prstGeom prst="rect">
            <a:avLst/>
          </a:prstGeom>
          <a:noFill/>
          <a:ln>
            <a:noFill/>
          </a:ln>
        </p:spPr>
        <p:txBody>
          <a:bodyPr wrap="square" rtlCol="0">
            <a:spAutoFit/>
          </a:bodyPr>
          <a:lstStyle/>
          <a:p>
            <a:r>
              <a:rPr kumimoji="1" lang="ja-JP" altLang="en-US" sz="1200" dirty="0">
                <a:solidFill>
                  <a:schemeClr val="bg1"/>
                </a:solidFill>
              </a:rPr>
              <a:t>東北電力ネットワーク㈱</a:t>
            </a:r>
            <a:endParaRPr kumimoji="1" lang="en-US" altLang="ja-JP" sz="1200" dirty="0">
              <a:solidFill>
                <a:schemeClr val="bg1"/>
              </a:solidFill>
            </a:endParaRPr>
          </a:p>
          <a:p>
            <a:r>
              <a:rPr kumimoji="1" lang="ja-JP" altLang="en-US" sz="1200" dirty="0">
                <a:solidFill>
                  <a:schemeClr val="bg1"/>
                </a:solidFill>
              </a:rPr>
              <a:t>十和田電力センター</a:t>
            </a:r>
            <a:endParaRPr kumimoji="1" lang="en-US" altLang="ja-JP" sz="1200" dirty="0">
              <a:solidFill>
                <a:schemeClr val="bg1"/>
              </a:solidFill>
            </a:endParaRPr>
          </a:p>
          <a:p>
            <a:r>
              <a:rPr lang="ja-JP" altLang="en-US" sz="1200" dirty="0">
                <a:solidFill>
                  <a:schemeClr val="bg1"/>
                </a:solidFill>
              </a:rPr>
              <a:t>取り寄せ中</a:t>
            </a:r>
            <a:endParaRPr kumimoji="1" lang="ja-JP" altLang="en-US" sz="1200" dirty="0">
              <a:solidFill>
                <a:schemeClr val="bg1"/>
              </a:solidFill>
            </a:endParaRPr>
          </a:p>
        </p:txBody>
      </p:sp>
      <p:pic>
        <p:nvPicPr>
          <p:cNvPr id="19" name="図 18">
            <a:extLst>
              <a:ext uri="{FF2B5EF4-FFF2-40B4-BE49-F238E27FC236}">
                <a16:creationId xmlns:a16="http://schemas.microsoft.com/office/drawing/2014/main" id="{138AABF5-97BE-4C49-B484-74D78B7344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578" y="2289709"/>
            <a:ext cx="1670364" cy="1100922"/>
          </a:xfrm>
          <a:prstGeom prst="rect">
            <a:avLst/>
          </a:prstGeom>
        </p:spPr>
      </p:pic>
      <p:sp>
        <p:nvSpPr>
          <p:cNvPr id="20" name="テキスト ボックス 19">
            <a:extLst>
              <a:ext uri="{FF2B5EF4-FFF2-40B4-BE49-F238E27FC236}">
                <a16:creationId xmlns:a16="http://schemas.microsoft.com/office/drawing/2014/main" id="{FB6204C1-0083-44FF-91CA-99805386F28B}"/>
              </a:ext>
            </a:extLst>
          </p:cNvPr>
          <p:cNvSpPr txBox="1"/>
          <p:nvPr/>
        </p:nvSpPr>
        <p:spPr>
          <a:xfrm>
            <a:off x="4808148" y="4306724"/>
            <a:ext cx="2580800" cy="1477328"/>
          </a:xfrm>
          <a:prstGeom prst="rect">
            <a:avLst/>
          </a:prstGeom>
          <a:solidFill>
            <a:srgbClr val="FFFF00"/>
          </a:solid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https://nw.tohoku-epco.co.jp/index.html</a:t>
            </a:r>
          </a:p>
        </p:txBody>
      </p:sp>
      <p:cxnSp>
        <p:nvCxnSpPr>
          <p:cNvPr id="21" name="直線矢印コネクタ 20">
            <a:extLst>
              <a:ext uri="{FF2B5EF4-FFF2-40B4-BE49-F238E27FC236}">
                <a16:creationId xmlns:a16="http://schemas.microsoft.com/office/drawing/2014/main" id="{3B74FD1B-4880-4162-85F5-BDF33E835597}"/>
              </a:ext>
            </a:extLst>
          </p:cNvPr>
          <p:cNvCxnSpPr>
            <a:cxnSpLocks/>
            <a:endCxn id="15" idx="2"/>
          </p:cNvCxnSpPr>
          <p:nvPr/>
        </p:nvCxnSpPr>
        <p:spPr>
          <a:xfrm flipH="1" flipV="1">
            <a:off x="5032203" y="3355870"/>
            <a:ext cx="190610" cy="95085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BE958045-7CE7-4F3C-BF77-355610118C05}"/>
              </a:ext>
            </a:extLst>
          </p:cNvPr>
          <p:cNvSpPr txBox="1"/>
          <p:nvPr/>
        </p:nvSpPr>
        <p:spPr>
          <a:xfrm>
            <a:off x="7799352" y="5301237"/>
            <a:ext cx="2580800" cy="923330"/>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https://www.knktare.com/</a:t>
            </a:r>
          </a:p>
        </p:txBody>
      </p:sp>
      <p:cxnSp>
        <p:nvCxnSpPr>
          <p:cNvPr id="23" name="直線矢印コネクタ 22">
            <a:extLst>
              <a:ext uri="{FF2B5EF4-FFF2-40B4-BE49-F238E27FC236}">
                <a16:creationId xmlns:a16="http://schemas.microsoft.com/office/drawing/2014/main" id="{408A0DAC-25E9-4248-8010-17DFD4935ABF}"/>
              </a:ext>
            </a:extLst>
          </p:cNvPr>
          <p:cNvCxnSpPr>
            <a:cxnSpLocks/>
          </p:cNvCxnSpPr>
          <p:nvPr/>
        </p:nvCxnSpPr>
        <p:spPr>
          <a:xfrm flipH="1" flipV="1">
            <a:off x="7341218" y="3301095"/>
            <a:ext cx="872799" cy="20001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四角形: 角を丸くする 25">
            <a:extLst>
              <a:ext uri="{FF2B5EF4-FFF2-40B4-BE49-F238E27FC236}">
                <a16:creationId xmlns:a16="http://schemas.microsoft.com/office/drawing/2014/main" id="{86F8A8EA-3CA1-42DA-9896-B2947985E9EF}"/>
              </a:ext>
            </a:extLst>
          </p:cNvPr>
          <p:cNvSpPr/>
          <p:nvPr/>
        </p:nvSpPr>
        <p:spPr>
          <a:xfrm>
            <a:off x="11094500" y="184666"/>
            <a:ext cx="9144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バナー２件未送付</a:t>
            </a:r>
          </a:p>
        </p:txBody>
      </p:sp>
      <p:cxnSp>
        <p:nvCxnSpPr>
          <p:cNvPr id="27" name="直線矢印コネクタ 26">
            <a:extLst>
              <a:ext uri="{FF2B5EF4-FFF2-40B4-BE49-F238E27FC236}">
                <a16:creationId xmlns:a16="http://schemas.microsoft.com/office/drawing/2014/main" id="{46115F97-C103-403D-964D-09B0700678EC}"/>
              </a:ext>
            </a:extLst>
          </p:cNvPr>
          <p:cNvCxnSpPr>
            <a:cxnSpLocks/>
          </p:cNvCxnSpPr>
          <p:nvPr/>
        </p:nvCxnSpPr>
        <p:spPr>
          <a:xfrm flipV="1">
            <a:off x="459444" y="3195263"/>
            <a:ext cx="415741" cy="26388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 name="テキスト ボックス 28">
            <a:extLst>
              <a:ext uri="{FF2B5EF4-FFF2-40B4-BE49-F238E27FC236}">
                <a16:creationId xmlns:a16="http://schemas.microsoft.com/office/drawing/2014/main" id="{135EA462-6E7C-483C-AE86-E6B660AA4F01}"/>
              </a:ext>
            </a:extLst>
          </p:cNvPr>
          <p:cNvSpPr txBox="1"/>
          <p:nvPr/>
        </p:nvSpPr>
        <p:spPr>
          <a:xfrm>
            <a:off x="87118" y="5834085"/>
            <a:ext cx="2748445" cy="1200329"/>
          </a:xfrm>
          <a:prstGeom prst="rect">
            <a:avLst/>
          </a:prstGeom>
          <a:noFill/>
        </p:spPr>
        <p:txBody>
          <a:bodyPr wrap="squar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a:t>
            </a:r>
            <a:r>
              <a:rPr kumimoji="1" lang="en-US" altLang="ja-JP" dirty="0">
                <a:solidFill>
                  <a:srgbClr val="FF0000"/>
                </a:solidFill>
                <a:latin typeface="BIZ UDPゴシック" panose="020B0400000000000000" pitchFamily="50" charset="-128"/>
                <a:ea typeface="BIZ UDPゴシック" panose="020B0400000000000000" pitchFamily="50" charset="-128"/>
              </a:rPr>
              <a:t>https://www.eco-oirase.com/ja/team</a:t>
            </a:r>
          </a:p>
          <a:p>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273589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478BDBB-29EE-9E01-F0DE-C10B09878B12}"/>
              </a:ext>
            </a:extLst>
          </p:cNvPr>
          <p:cNvPicPr>
            <a:picLocks noChangeAspect="1"/>
          </p:cNvPicPr>
          <p:nvPr/>
        </p:nvPicPr>
        <p:blipFill>
          <a:blip r:embed="rId2"/>
          <a:stretch>
            <a:fillRect/>
          </a:stretch>
        </p:blipFill>
        <p:spPr>
          <a:xfrm>
            <a:off x="188509" y="0"/>
            <a:ext cx="5393142" cy="4931596"/>
          </a:xfrm>
          <a:prstGeom prst="rect">
            <a:avLst/>
          </a:prstGeom>
        </p:spPr>
      </p:pic>
      <p:sp>
        <p:nvSpPr>
          <p:cNvPr id="4" name="テキスト ボックス 3">
            <a:extLst>
              <a:ext uri="{FF2B5EF4-FFF2-40B4-BE49-F238E27FC236}">
                <a16:creationId xmlns:a16="http://schemas.microsoft.com/office/drawing/2014/main" id="{38B08746-A58B-C8F1-A33B-C0E649F6354B}"/>
              </a:ext>
            </a:extLst>
          </p:cNvPr>
          <p:cNvSpPr txBox="1"/>
          <p:nvPr/>
        </p:nvSpPr>
        <p:spPr>
          <a:xfrm>
            <a:off x="6702458" y="791851"/>
            <a:ext cx="5431295" cy="2031325"/>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９月６日更新はそのまま残しつつ、</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前回コメントアウトした電子チケット販売を記載</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endParaRPr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９月</a:t>
            </a:r>
            <a:r>
              <a:rPr lang="en-US" altLang="ja-JP" dirty="0">
                <a:solidFill>
                  <a:srgbClr val="FF0000"/>
                </a:solidFill>
                <a:latin typeface="BIZ UDPゴシック" panose="020B0400000000000000" pitchFamily="50" charset="-128"/>
                <a:ea typeface="BIZ UDPゴシック" panose="020B0400000000000000" pitchFamily="50" charset="-128"/>
              </a:rPr>
              <a:t>30</a:t>
            </a:r>
            <a:r>
              <a:rPr lang="ja-JP" altLang="en-US" dirty="0">
                <a:solidFill>
                  <a:srgbClr val="FF0000"/>
                </a:solidFill>
                <a:latin typeface="BIZ UDPゴシック" panose="020B0400000000000000" pitchFamily="50" charset="-128"/>
                <a:ea typeface="BIZ UDPゴシック" panose="020B0400000000000000" pitchFamily="50" charset="-128"/>
              </a:rPr>
              <a:t>日</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ja-JP" altLang="en-US" dirty="0">
                <a:solidFill>
                  <a:srgbClr val="FF0000"/>
                </a:solidFill>
                <a:latin typeface="BIZ UDPゴシック" panose="020B0400000000000000" pitchFamily="50" charset="-128"/>
                <a:ea typeface="BIZ UDPゴシック" panose="020B0400000000000000" pitchFamily="50" charset="-128"/>
              </a:rPr>
              <a:t>電子チケット販売を開始しました。</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下記</a:t>
            </a:r>
            <a:r>
              <a:rPr lang="en-US" altLang="ja-JP" dirty="0">
                <a:solidFill>
                  <a:srgbClr val="FF0000"/>
                </a:solidFill>
                <a:latin typeface="BIZ UDPゴシック" panose="020B0400000000000000" pitchFamily="50" charset="-128"/>
                <a:ea typeface="BIZ UDPゴシック" panose="020B0400000000000000" pitchFamily="50" charset="-128"/>
              </a:rPr>
              <a:t>URL</a:t>
            </a:r>
            <a:r>
              <a:rPr lang="ja-JP" altLang="en-US" dirty="0">
                <a:solidFill>
                  <a:srgbClr val="FF0000"/>
                </a:solidFill>
                <a:latin typeface="BIZ UDPゴシック" panose="020B0400000000000000" pitchFamily="50" charset="-128"/>
                <a:ea typeface="BIZ UDPゴシック" panose="020B0400000000000000" pitchFamily="50" charset="-128"/>
              </a:rPr>
              <a:t>または</a:t>
            </a:r>
            <a:r>
              <a:rPr lang="en-US" altLang="ja-JP" dirty="0">
                <a:solidFill>
                  <a:srgbClr val="FF0000"/>
                </a:solidFill>
                <a:latin typeface="BIZ UDPゴシック" panose="020B0400000000000000" pitchFamily="50" charset="-128"/>
                <a:ea typeface="BIZ UDPゴシック" panose="020B0400000000000000" pitchFamily="50" charset="-128"/>
              </a:rPr>
              <a:t>QR</a:t>
            </a:r>
            <a:r>
              <a:rPr lang="ja-JP" altLang="en-US" dirty="0">
                <a:solidFill>
                  <a:srgbClr val="FF0000"/>
                </a:solidFill>
                <a:latin typeface="BIZ UDPゴシック" panose="020B0400000000000000" pitchFamily="50" charset="-128"/>
                <a:ea typeface="BIZ UDPゴシック" panose="020B0400000000000000" pitchFamily="50" charset="-128"/>
              </a:rPr>
              <a:t>コードからお買い求めください。</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en-US" altLang="ja-JP" dirty="0">
                <a:solidFill>
                  <a:srgbClr val="FF0000"/>
                </a:solidFill>
                <a:latin typeface="BIZ UDPゴシック" panose="020B0400000000000000" pitchFamily="50" charset="-128"/>
                <a:ea typeface="BIZ UDPゴシック" panose="020B0400000000000000" pitchFamily="50" charset="-128"/>
              </a:rPr>
              <a:t>h</a:t>
            </a:r>
            <a:r>
              <a:rPr lang="en-US" altLang="ja-JP" dirty="0">
                <a:solidFill>
                  <a:srgbClr val="FF0000"/>
                </a:solidFill>
                <a:latin typeface="BIZ UDPゴシック" panose="020B0400000000000000" pitchFamily="50" charset="-128"/>
                <a:ea typeface="BIZ UDPゴシック" panose="020B0400000000000000" pitchFamily="50" charset="-128"/>
              </a:rPr>
              <a:t>ttps:</a:t>
            </a:r>
            <a:r>
              <a:rPr lang="ja-JP" altLang="en-US" dirty="0">
                <a:solidFill>
                  <a:srgbClr val="FF0000"/>
                </a:solidFill>
                <a:latin typeface="BIZ UDPゴシック" panose="020B0400000000000000" pitchFamily="50" charset="-128"/>
                <a:ea typeface="BIZ UDPゴシック" panose="020B0400000000000000" pitchFamily="50" charset="-128"/>
              </a:rPr>
              <a:t>・・・・</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cxnSp>
        <p:nvCxnSpPr>
          <p:cNvPr id="6" name="直線矢印コネクタ 5">
            <a:extLst>
              <a:ext uri="{FF2B5EF4-FFF2-40B4-BE49-F238E27FC236}">
                <a16:creationId xmlns:a16="http://schemas.microsoft.com/office/drawing/2014/main" id="{5A0E9635-6EAB-438C-405E-5E25CC23D1C0}"/>
              </a:ext>
            </a:extLst>
          </p:cNvPr>
          <p:cNvCxnSpPr>
            <a:cxnSpLocks/>
            <a:stCxn id="4" idx="1"/>
          </p:cNvCxnSpPr>
          <p:nvPr/>
        </p:nvCxnSpPr>
        <p:spPr>
          <a:xfrm flipH="1" flipV="1">
            <a:off x="1772239" y="1027522"/>
            <a:ext cx="4930219" cy="7799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図 9">
            <a:extLst>
              <a:ext uri="{FF2B5EF4-FFF2-40B4-BE49-F238E27FC236}">
                <a16:creationId xmlns:a16="http://schemas.microsoft.com/office/drawing/2014/main" id="{0E906089-AFE3-34C4-571E-7E4DCD23FA74}"/>
              </a:ext>
            </a:extLst>
          </p:cNvPr>
          <p:cNvPicPr>
            <a:picLocks noChangeAspect="1"/>
          </p:cNvPicPr>
          <p:nvPr/>
        </p:nvPicPr>
        <p:blipFill>
          <a:blip r:embed="rId3"/>
          <a:stretch>
            <a:fillRect/>
          </a:stretch>
        </p:blipFill>
        <p:spPr>
          <a:xfrm>
            <a:off x="316649" y="5090845"/>
            <a:ext cx="4720145" cy="1479265"/>
          </a:xfrm>
          <a:prstGeom prst="rect">
            <a:avLst/>
          </a:prstGeom>
        </p:spPr>
      </p:pic>
      <p:sp>
        <p:nvSpPr>
          <p:cNvPr id="11" name="テキスト ボックス 10">
            <a:extLst>
              <a:ext uri="{FF2B5EF4-FFF2-40B4-BE49-F238E27FC236}">
                <a16:creationId xmlns:a16="http://schemas.microsoft.com/office/drawing/2014/main" id="{11091384-8E19-9B7E-D20F-AB90B3745F04}"/>
              </a:ext>
            </a:extLst>
          </p:cNvPr>
          <p:cNvSpPr txBox="1"/>
          <p:nvPr/>
        </p:nvSpPr>
        <p:spPr>
          <a:xfrm>
            <a:off x="5581651" y="5696817"/>
            <a:ext cx="3956532" cy="369332"/>
          </a:xfrm>
          <a:prstGeom prst="rect">
            <a:avLst/>
          </a:prstGeom>
          <a:solidFill>
            <a:srgbClr val="FFFF00"/>
          </a:solid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リンクを別途お送りする時刻表に更新</a:t>
            </a:r>
          </a:p>
        </p:txBody>
      </p:sp>
      <p:sp>
        <p:nvSpPr>
          <p:cNvPr id="12" name="テキスト ボックス 11">
            <a:extLst>
              <a:ext uri="{FF2B5EF4-FFF2-40B4-BE49-F238E27FC236}">
                <a16:creationId xmlns:a16="http://schemas.microsoft.com/office/drawing/2014/main" id="{E2BB7583-0C3D-56C7-D279-B087309192C7}"/>
              </a:ext>
            </a:extLst>
          </p:cNvPr>
          <p:cNvSpPr txBox="1"/>
          <p:nvPr/>
        </p:nvSpPr>
        <p:spPr>
          <a:xfrm>
            <a:off x="5795696" y="5090845"/>
            <a:ext cx="1334020" cy="369332"/>
          </a:xfrm>
          <a:prstGeom prst="rect">
            <a:avLst/>
          </a:prstGeom>
          <a:no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（案）を削除</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cxnSp>
        <p:nvCxnSpPr>
          <p:cNvPr id="14" name="直線矢印コネクタ 13">
            <a:extLst>
              <a:ext uri="{FF2B5EF4-FFF2-40B4-BE49-F238E27FC236}">
                <a16:creationId xmlns:a16="http://schemas.microsoft.com/office/drawing/2014/main" id="{254BC974-51F3-69DF-ECAB-A57843C49280}"/>
              </a:ext>
            </a:extLst>
          </p:cNvPr>
          <p:cNvCxnSpPr/>
          <p:nvPr/>
        </p:nvCxnSpPr>
        <p:spPr>
          <a:xfrm flipH="1">
            <a:off x="2969231" y="5239820"/>
            <a:ext cx="271237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5CE22EC2-6A12-34DD-B032-C573B9175655}"/>
              </a:ext>
            </a:extLst>
          </p:cNvPr>
          <p:cNvCxnSpPr>
            <a:stCxn id="11" idx="1"/>
          </p:cNvCxnSpPr>
          <p:nvPr/>
        </p:nvCxnSpPr>
        <p:spPr>
          <a:xfrm flipH="1" flipV="1">
            <a:off x="3739793" y="5460177"/>
            <a:ext cx="1841858" cy="421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線コネクタ 17">
            <a:extLst>
              <a:ext uri="{FF2B5EF4-FFF2-40B4-BE49-F238E27FC236}">
                <a16:creationId xmlns:a16="http://schemas.microsoft.com/office/drawing/2014/main" id="{9515B4B5-69FE-40A4-F499-8EAA3D84D2BA}"/>
              </a:ext>
            </a:extLst>
          </p:cNvPr>
          <p:cNvCxnSpPr/>
          <p:nvPr/>
        </p:nvCxnSpPr>
        <p:spPr>
          <a:xfrm>
            <a:off x="410966" y="5653216"/>
            <a:ext cx="421240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直線コネクタ 18">
            <a:extLst>
              <a:ext uri="{FF2B5EF4-FFF2-40B4-BE49-F238E27FC236}">
                <a16:creationId xmlns:a16="http://schemas.microsoft.com/office/drawing/2014/main" id="{D2591617-2D59-CD4A-5648-E769833EB084}"/>
              </a:ext>
            </a:extLst>
          </p:cNvPr>
          <p:cNvCxnSpPr/>
          <p:nvPr/>
        </p:nvCxnSpPr>
        <p:spPr>
          <a:xfrm>
            <a:off x="410966" y="5881483"/>
            <a:ext cx="421240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226ECAC1-042D-415D-51B6-2DE3640818F2}"/>
              </a:ext>
            </a:extLst>
          </p:cNvPr>
          <p:cNvCxnSpPr>
            <a:cxnSpLocks/>
          </p:cNvCxnSpPr>
          <p:nvPr/>
        </p:nvCxnSpPr>
        <p:spPr>
          <a:xfrm>
            <a:off x="316649" y="6249640"/>
            <a:ext cx="108063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94061204-4821-0F79-003C-C88C7E01A73F}"/>
              </a:ext>
            </a:extLst>
          </p:cNvPr>
          <p:cNvSpPr txBox="1"/>
          <p:nvPr/>
        </p:nvSpPr>
        <p:spPr>
          <a:xfrm>
            <a:off x="2435543" y="6074522"/>
            <a:ext cx="646331" cy="369332"/>
          </a:xfrm>
          <a:prstGeom prst="rect">
            <a:avLst/>
          </a:prstGeom>
          <a:no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削除</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sp>
        <p:nvSpPr>
          <p:cNvPr id="23" name="テキスト ボックス 22">
            <a:extLst>
              <a:ext uri="{FF2B5EF4-FFF2-40B4-BE49-F238E27FC236}">
                <a16:creationId xmlns:a16="http://schemas.microsoft.com/office/drawing/2014/main" id="{EFBE259C-9AC2-2C0F-FC40-46C30B6C877B}"/>
              </a:ext>
            </a:extLst>
          </p:cNvPr>
          <p:cNvSpPr txBox="1"/>
          <p:nvPr/>
        </p:nvSpPr>
        <p:spPr>
          <a:xfrm>
            <a:off x="-1712" y="0"/>
            <a:ext cx="6097712" cy="369332"/>
          </a:xfrm>
          <a:prstGeom prst="rect">
            <a:avLst/>
          </a:prstGeom>
          <a:noFill/>
        </p:spPr>
        <p:txBody>
          <a:bodyPr wrap="square">
            <a:spAutoFit/>
          </a:bodyPr>
          <a:lstStyle/>
          <a:p>
            <a:r>
              <a:rPr lang="ja-JP" altLang="en-US" dirty="0"/>
              <a:t>トップ</a:t>
            </a:r>
          </a:p>
        </p:txBody>
      </p:sp>
      <p:sp>
        <p:nvSpPr>
          <p:cNvPr id="15" name="四角形: 角を丸くする 14">
            <a:extLst>
              <a:ext uri="{FF2B5EF4-FFF2-40B4-BE49-F238E27FC236}">
                <a16:creationId xmlns:a16="http://schemas.microsoft.com/office/drawing/2014/main" id="{DE227D01-CF32-478C-B2F9-4A3ED1515223}"/>
              </a:ext>
            </a:extLst>
          </p:cNvPr>
          <p:cNvSpPr/>
          <p:nvPr/>
        </p:nvSpPr>
        <p:spPr>
          <a:xfrm>
            <a:off x="11094500" y="184666"/>
            <a:ext cx="9144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時刻表</a:t>
            </a:r>
            <a:endParaRPr kumimoji="1" lang="en-US" altLang="ja-JP" sz="1100" dirty="0">
              <a:solidFill>
                <a:schemeClr val="tx1"/>
              </a:solidFill>
            </a:endParaRPr>
          </a:p>
          <a:p>
            <a:pPr algn="ctr"/>
            <a:r>
              <a:rPr kumimoji="1" lang="ja-JP" altLang="en-US" sz="1100" dirty="0">
                <a:solidFill>
                  <a:schemeClr val="tx1"/>
                </a:solidFill>
              </a:rPr>
              <a:t>未送付</a:t>
            </a:r>
          </a:p>
        </p:txBody>
      </p:sp>
      <p:sp>
        <p:nvSpPr>
          <p:cNvPr id="2" name="テキスト ボックス 1">
            <a:extLst>
              <a:ext uri="{FF2B5EF4-FFF2-40B4-BE49-F238E27FC236}">
                <a16:creationId xmlns:a16="http://schemas.microsoft.com/office/drawing/2014/main" id="{0D7F86BD-702C-A1C1-9CC0-FEA12E33CB45}"/>
              </a:ext>
            </a:extLst>
          </p:cNvPr>
          <p:cNvSpPr txBox="1"/>
          <p:nvPr/>
        </p:nvSpPr>
        <p:spPr>
          <a:xfrm>
            <a:off x="5661629" y="6030606"/>
            <a:ext cx="4849404" cy="369332"/>
          </a:xfrm>
          <a:prstGeom prst="rect">
            <a:avLst/>
          </a:prstGeom>
          <a:solidFill>
            <a:srgbClr val="FFFF00"/>
          </a:solidFill>
        </p:spPr>
        <p:txBody>
          <a:bodyPr wrap="none" rtlCol="0">
            <a:spAutoFit/>
          </a:bodyPr>
          <a:lstStyle/>
          <a:p>
            <a:r>
              <a:rPr kumimoji="1" lang="en-US" altLang="ja-JP" dirty="0">
                <a:solidFill>
                  <a:srgbClr val="FF0000"/>
                </a:solidFill>
                <a:latin typeface="BIZ UDPゴシック" panose="020B0400000000000000" pitchFamily="50" charset="-128"/>
                <a:ea typeface="BIZ UDPゴシック" panose="020B0400000000000000" pitchFamily="50" charset="-128"/>
              </a:rPr>
              <a:t>(</a:t>
            </a:r>
            <a:r>
              <a:rPr lang="en-US" altLang="ja-JP" dirty="0">
                <a:solidFill>
                  <a:srgbClr val="FF0000"/>
                </a:solidFill>
                <a:latin typeface="BIZ UDPゴシック" panose="020B0400000000000000" pitchFamily="50" charset="-128"/>
                <a:ea typeface="BIZ UDPゴシック" panose="020B0400000000000000" pitchFamily="50" charset="-128"/>
              </a:rPr>
              <a:t>9/24</a:t>
            </a:r>
            <a:r>
              <a:rPr lang="ja-JP" altLang="en-US" dirty="0">
                <a:solidFill>
                  <a:srgbClr val="FF0000"/>
                </a:solidFill>
                <a:latin typeface="BIZ UDPゴシック" panose="020B0400000000000000" pitchFamily="50" charset="-128"/>
                <a:ea typeface="BIZ UDPゴシック" panose="020B0400000000000000" pitchFamily="50" charset="-128"/>
              </a:rPr>
              <a:t>時点まだきていないので、着次第挿入）</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35453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7AA1D94-4EC4-F155-DF8E-EF875AC4A9A5}"/>
              </a:ext>
            </a:extLst>
          </p:cNvPr>
          <p:cNvPicPr>
            <a:picLocks noChangeAspect="1"/>
          </p:cNvPicPr>
          <p:nvPr/>
        </p:nvPicPr>
        <p:blipFill>
          <a:blip r:embed="rId2"/>
          <a:stretch>
            <a:fillRect/>
          </a:stretch>
        </p:blipFill>
        <p:spPr>
          <a:xfrm>
            <a:off x="0" y="488196"/>
            <a:ext cx="6466889" cy="3429738"/>
          </a:xfrm>
          <a:prstGeom prst="rect">
            <a:avLst/>
          </a:prstGeom>
        </p:spPr>
      </p:pic>
      <p:sp>
        <p:nvSpPr>
          <p:cNvPr id="5" name="テキスト ボックス 4">
            <a:extLst>
              <a:ext uri="{FF2B5EF4-FFF2-40B4-BE49-F238E27FC236}">
                <a16:creationId xmlns:a16="http://schemas.microsoft.com/office/drawing/2014/main" id="{1BC2C144-9FE5-68FD-68BD-79C9F2EA2039}"/>
              </a:ext>
            </a:extLst>
          </p:cNvPr>
          <p:cNvSpPr txBox="1"/>
          <p:nvPr/>
        </p:nvSpPr>
        <p:spPr>
          <a:xfrm>
            <a:off x="-1712" y="0"/>
            <a:ext cx="6097712" cy="369332"/>
          </a:xfrm>
          <a:prstGeom prst="rect">
            <a:avLst/>
          </a:prstGeom>
          <a:noFill/>
        </p:spPr>
        <p:txBody>
          <a:bodyPr wrap="square">
            <a:spAutoFit/>
          </a:bodyPr>
          <a:lstStyle/>
          <a:p>
            <a:r>
              <a:rPr lang="ja-JP" altLang="en-US" dirty="0"/>
              <a:t>https://www.eco-oirase.com/ja/bus-ship</a:t>
            </a:r>
          </a:p>
        </p:txBody>
      </p:sp>
      <p:pic>
        <p:nvPicPr>
          <p:cNvPr id="7" name="図 6">
            <a:extLst>
              <a:ext uri="{FF2B5EF4-FFF2-40B4-BE49-F238E27FC236}">
                <a16:creationId xmlns:a16="http://schemas.microsoft.com/office/drawing/2014/main" id="{D0D62BE6-487A-CF00-9357-8E7EEDFC8A8B}"/>
              </a:ext>
            </a:extLst>
          </p:cNvPr>
          <p:cNvPicPr>
            <a:picLocks noChangeAspect="1"/>
          </p:cNvPicPr>
          <p:nvPr/>
        </p:nvPicPr>
        <p:blipFill>
          <a:blip r:embed="rId3"/>
          <a:stretch>
            <a:fillRect/>
          </a:stretch>
        </p:blipFill>
        <p:spPr>
          <a:xfrm>
            <a:off x="88023" y="4562417"/>
            <a:ext cx="6554912" cy="2007971"/>
          </a:xfrm>
          <a:prstGeom prst="rect">
            <a:avLst/>
          </a:prstGeom>
        </p:spPr>
      </p:pic>
      <p:sp>
        <p:nvSpPr>
          <p:cNvPr id="8" name="テキスト ボックス 7">
            <a:extLst>
              <a:ext uri="{FF2B5EF4-FFF2-40B4-BE49-F238E27FC236}">
                <a16:creationId xmlns:a16="http://schemas.microsoft.com/office/drawing/2014/main" id="{4EF7397C-3D67-4886-9790-A61E28C7506E}"/>
              </a:ext>
            </a:extLst>
          </p:cNvPr>
          <p:cNvSpPr txBox="1"/>
          <p:nvPr/>
        </p:nvSpPr>
        <p:spPr>
          <a:xfrm>
            <a:off x="6702458" y="791851"/>
            <a:ext cx="1476686" cy="369332"/>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リンクを復活</a:t>
            </a:r>
          </a:p>
        </p:txBody>
      </p:sp>
      <p:cxnSp>
        <p:nvCxnSpPr>
          <p:cNvPr id="10" name="直線矢印コネクタ 9">
            <a:extLst>
              <a:ext uri="{FF2B5EF4-FFF2-40B4-BE49-F238E27FC236}">
                <a16:creationId xmlns:a16="http://schemas.microsoft.com/office/drawing/2014/main" id="{08B1BF18-A825-7E38-F22A-4FB1D00CEF73}"/>
              </a:ext>
            </a:extLst>
          </p:cNvPr>
          <p:cNvCxnSpPr>
            <a:stCxn id="8" idx="1"/>
          </p:cNvCxnSpPr>
          <p:nvPr/>
        </p:nvCxnSpPr>
        <p:spPr>
          <a:xfrm flipH="1">
            <a:off x="1520575" y="976517"/>
            <a:ext cx="5181883" cy="5235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21CB8912-767A-2E92-F460-A4107807F881}"/>
              </a:ext>
            </a:extLst>
          </p:cNvPr>
          <p:cNvCxnSpPr/>
          <p:nvPr/>
        </p:nvCxnSpPr>
        <p:spPr>
          <a:xfrm>
            <a:off x="1687398" y="1593130"/>
            <a:ext cx="37707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テキスト ボックス 12">
            <a:extLst>
              <a:ext uri="{FF2B5EF4-FFF2-40B4-BE49-F238E27FC236}">
                <a16:creationId xmlns:a16="http://schemas.microsoft.com/office/drawing/2014/main" id="{C72BA1A5-377C-01A0-8C00-5AE98E5A394C}"/>
              </a:ext>
            </a:extLst>
          </p:cNvPr>
          <p:cNvSpPr txBox="1"/>
          <p:nvPr/>
        </p:nvSpPr>
        <p:spPr>
          <a:xfrm>
            <a:off x="6308104" y="4895131"/>
            <a:ext cx="646331" cy="369332"/>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削除</a:t>
            </a:r>
          </a:p>
        </p:txBody>
      </p:sp>
      <p:cxnSp>
        <p:nvCxnSpPr>
          <p:cNvPr id="15" name="直線矢印コネクタ 14">
            <a:extLst>
              <a:ext uri="{FF2B5EF4-FFF2-40B4-BE49-F238E27FC236}">
                <a16:creationId xmlns:a16="http://schemas.microsoft.com/office/drawing/2014/main" id="{AEF0737E-4DB2-FC31-5C86-36A06F7E06C3}"/>
              </a:ext>
            </a:extLst>
          </p:cNvPr>
          <p:cNvCxnSpPr/>
          <p:nvPr/>
        </p:nvCxnSpPr>
        <p:spPr>
          <a:xfrm flipH="1">
            <a:off x="2130458" y="5137608"/>
            <a:ext cx="4110086" cy="1268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DA8E4514-45C5-0CCE-BE08-1909B108D18F}"/>
              </a:ext>
            </a:extLst>
          </p:cNvPr>
          <p:cNvSpPr txBox="1"/>
          <p:nvPr/>
        </p:nvSpPr>
        <p:spPr>
          <a:xfrm>
            <a:off x="4018962" y="6018075"/>
            <a:ext cx="4705134" cy="369332"/>
          </a:xfrm>
          <a:prstGeom prst="rect">
            <a:avLst/>
          </a:prstGeom>
          <a:solidFill>
            <a:srgbClr val="FFFF00"/>
          </a:solidFill>
        </p:spPr>
        <p:txBody>
          <a:bodyPr wrap="none" rtlCol="0">
            <a:spAutoFit/>
          </a:bodyPr>
          <a:lstStyle/>
          <a:p>
            <a:r>
              <a:rPr lang="ja-JP" altLang="en-US" dirty="0">
                <a:solidFill>
                  <a:srgbClr val="FF0000"/>
                </a:solidFill>
                <a:latin typeface="BIZ UDPゴシック" panose="020B0400000000000000" pitchFamily="50" charset="-128"/>
                <a:ea typeface="BIZ UDPゴシック" panose="020B0400000000000000" pitchFamily="50" charset="-128"/>
              </a:rPr>
              <a:t>リンクの</a:t>
            </a:r>
            <a:r>
              <a:rPr lang="en-US" altLang="ja-JP" dirty="0">
                <a:solidFill>
                  <a:srgbClr val="FF0000"/>
                </a:solidFill>
                <a:latin typeface="BIZ UDPゴシック" panose="020B0400000000000000" pitchFamily="50" charset="-128"/>
                <a:ea typeface="BIZ UDPゴシック" panose="020B0400000000000000" pitchFamily="50" charset="-128"/>
              </a:rPr>
              <a:t>PDF</a:t>
            </a:r>
            <a:r>
              <a:rPr lang="ja-JP" altLang="en-US" dirty="0">
                <a:solidFill>
                  <a:srgbClr val="FF0000"/>
                </a:solidFill>
                <a:latin typeface="BIZ UDPゴシック" panose="020B0400000000000000" pitchFamily="50" charset="-128"/>
                <a:ea typeface="BIZ UDPゴシック" panose="020B0400000000000000" pitchFamily="50" charset="-128"/>
              </a:rPr>
              <a:t>を別途お送りする最新版に更新</a:t>
            </a:r>
            <a:endParaRPr kumimoji="1" lang="ja-JP" altLang="en-US" dirty="0">
              <a:solidFill>
                <a:srgbClr val="FF0000"/>
              </a:solidFill>
              <a:latin typeface="BIZ UDPゴシック" panose="020B0400000000000000" pitchFamily="50" charset="-128"/>
              <a:ea typeface="BIZ UDPゴシック" panose="020B0400000000000000" pitchFamily="50" charset="-128"/>
            </a:endParaRPr>
          </a:p>
        </p:txBody>
      </p:sp>
      <p:cxnSp>
        <p:nvCxnSpPr>
          <p:cNvPr id="18" name="直線矢印コネクタ 17">
            <a:extLst>
              <a:ext uri="{FF2B5EF4-FFF2-40B4-BE49-F238E27FC236}">
                <a16:creationId xmlns:a16="http://schemas.microsoft.com/office/drawing/2014/main" id="{EABAB458-E154-385B-6CFA-98C7AC25F51F}"/>
              </a:ext>
            </a:extLst>
          </p:cNvPr>
          <p:cNvCxnSpPr/>
          <p:nvPr/>
        </p:nvCxnSpPr>
        <p:spPr>
          <a:xfrm flipH="1">
            <a:off x="1687398" y="6202837"/>
            <a:ext cx="221529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四角形: 角を丸くする 13">
            <a:extLst>
              <a:ext uri="{FF2B5EF4-FFF2-40B4-BE49-F238E27FC236}">
                <a16:creationId xmlns:a16="http://schemas.microsoft.com/office/drawing/2014/main" id="{18306363-90E5-4B01-B50A-6FEC235D8918}"/>
              </a:ext>
            </a:extLst>
          </p:cNvPr>
          <p:cNvSpPr/>
          <p:nvPr/>
        </p:nvSpPr>
        <p:spPr>
          <a:xfrm>
            <a:off x="11094500" y="184666"/>
            <a:ext cx="9144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時刻表</a:t>
            </a:r>
            <a:endParaRPr kumimoji="1" lang="en-US" altLang="ja-JP" sz="1100" dirty="0">
              <a:solidFill>
                <a:schemeClr val="tx1"/>
              </a:solidFill>
            </a:endParaRPr>
          </a:p>
          <a:p>
            <a:pPr algn="ctr"/>
            <a:r>
              <a:rPr kumimoji="1" lang="ja-JP" altLang="en-US" sz="1100" dirty="0">
                <a:solidFill>
                  <a:schemeClr val="tx1"/>
                </a:solidFill>
              </a:rPr>
              <a:t>未送付</a:t>
            </a:r>
          </a:p>
        </p:txBody>
      </p:sp>
      <p:sp>
        <p:nvSpPr>
          <p:cNvPr id="2" name="テキスト ボックス 1">
            <a:extLst>
              <a:ext uri="{FF2B5EF4-FFF2-40B4-BE49-F238E27FC236}">
                <a16:creationId xmlns:a16="http://schemas.microsoft.com/office/drawing/2014/main" id="{A235D880-210B-9E86-904B-C5976E66C03C}"/>
              </a:ext>
            </a:extLst>
          </p:cNvPr>
          <p:cNvSpPr txBox="1"/>
          <p:nvPr/>
        </p:nvSpPr>
        <p:spPr>
          <a:xfrm>
            <a:off x="4042187" y="6327565"/>
            <a:ext cx="4849404" cy="369332"/>
          </a:xfrm>
          <a:prstGeom prst="rect">
            <a:avLst/>
          </a:prstGeom>
          <a:solidFill>
            <a:srgbClr val="FFFF00"/>
          </a:solidFill>
        </p:spPr>
        <p:txBody>
          <a:bodyPr wrap="none" rtlCol="0">
            <a:spAutoFit/>
          </a:bodyPr>
          <a:lstStyle/>
          <a:p>
            <a:r>
              <a:rPr kumimoji="1" lang="en-US" altLang="ja-JP" dirty="0">
                <a:solidFill>
                  <a:srgbClr val="FF0000"/>
                </a:solidFill>
                <a:latin typeface="BIZ UDPゴシック" panose="020B0400000000000000" pitchFamily="50" charset="-128"/>
                <a:ea typeface="BIZ UDPゴシック" panose="020B0400000000000000" pitchFamily="50" charset="-128"/>
              </a:rPr>
              <a:t>(</a:t>
            </a:r>
            <a:r>
              <a:rPr lang="en-US" altLang="ja-JP" dirty="0">
                <a:solidFill>
                  <a:srgbClr val="FF0000"/>
                </a:solidFill>
                <a:latin typeface="BIZ UDPゴシック" panose="020B0400000000000000" pitchFamily="50" charset="-128"/>
                <a:ea typeface="BIZ UDPゴシック" panose="020B0400000000000000" pitchFamily="50" charset="-128"/>
              </a:rPr>
              <a:t>9/24</a:t>
            </a:r>
            <a:r>
              <a:rPr lang="ja-JP" altLang="en-US" dirty="0">
                <a:solidFill>
                  <a:srgbClr val="FF0000"/>
                </a:solidFill>
                <a:latin typeface="BIZ UDPゴシック" panose="020B0400000000000000" pitchFamily="50" charset="-128"/>
                <a:ea typeface="BIZ UDPゴシック" panose="020B0400000000000000" pitchFamily="50" charset="-128"/>
              </a:rPr>
              <a:t>時点まだきていないので、着次第挿入）</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89415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F81C65-9E3D-20D7-4027-A8E19C52BE6F}"/>
              </a:ext>
            </a:extLst>
          </p:cNvPr>
          <p:cNvSpPr txBox="1"/>
          <p:nvPr/>
        </p:nvSpPr>
        <p:spPr>
          <a:xfrm>
            <a:off x="96626" y="192406"/>
            <a:ext cx="6094428" cy="369332"/>
          </a:xfrm>
          <a:prstGeom prst="rect">
            <a:avLst/>
          </a:prstGeom>
          <a:noFill/>
        </p:spPr>
        <p:txBody>
          <a:bodyPr wrap="square">
            <a:spAutoFit/>
          </a:bodyPr>
          <a:lstStyle/>
          <a:p>
            <a:r>
              <a:rPr lang="ja-JP" altLang="en-US"/>
              <a:t>https://www.eco-oirase.com/ja/</a:t>
            </a:r>
            <a:r>
              <a:rPr lang="en-US" altLang="ja-JP"/>
              <a:t>bus-ship</a:t>
            </a:r>
            <a:endParaRPr lang="ja-JP" altLang="en-US" dirty="0"/>
          </a:p>
        </p:txBody>
      </p:sp>
      <p:pic>
        <p:nvPicPr>
          <p:cNvPr id="5" name="図 4">
            <a:extLst>
              <a:ext uri="{FF2B5EF4-FFF2-40B4-BE49-F238E27FC236}">
                <a16:creationId xmlns:a16="http://schemas.microsoft.com/office/drawing/2014/main" id="{D45BA4B0-129E-8202-848A-E73ADFCC4F3E}"/>
              </a:ext>
            </a:extLst>
          </p:cNvPr>
          <p:cNvPicPr>
            <a:picLocks noChangeAspect="1"/>
          </p:cNvPicPr>
          <p:nvPr/>
        </p:nvPicPr>
        <p:blipFill>
          <a:blip r:embed="rId2"/>
          <a:stretch>
            <a:fillRect/>
          </a:stretch>
        </p:blipFill>
        <p:spPr>
          <a:xfrm>
            <a:off x="1971099" y="490127"/>
            <a:ext cx="8249801" cy="5877745"/>
          </a:xfrm>
          <a:prstGeom prst="rect">
            <a:avLst/>
          </a:prstGeom>
        </p:spPr>
      </p:pic>
      <p:sp>
        <p:nvSpPr>
          <p:cNvPr id="2" name="正方形/長方形 1">
            <a:extLst>
              <a:ext uri="{FF2B5EF4-FFF2-40B4-BE49-F238E27FC236}">
                <a16:creationId xmlns:a16="http://schemas.microsoft.com/office/drawing/2014/main" id="{BE9A1119-9898-1592-2610-18CDB358EA8F}"/>
              </a:ext>
            </a:extLst>
          </p:cNvPr>
          <p:cNvSpPr/>
          <p:nvPr/>
        </p:nvSpPr>
        <p:spPr>
          <a:xfrm>
            <a:off x="10600475" y="172117"/>
            <a:ext cx="1455850" cy="4417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２７日追加</a:t>
            </a:r>
          </a:p>
        </p:txBody>
      </p:sp>
    </p:spTree>
    <p:extLst>
      <p:ext uri="{BB962C8B-B14F-4D97-AF65-F5344CB8AC3E}">
        <p14:creationId xmlns:p14="http://schemas.microsoft.com/office/powerpoint/2010/main" val="3132655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7EAA162-EDAB-4C48-97D6-497D545C9CD0}"/>
              </a:ext>
            </a:extLst>
          </p:cNvPr>
          <p:cNvSpPr/>
          <p:nvPr/>
        </p:nvSpPr>
        <p:spPr>
          <a:xfrm>
            <a:off x="91440" y="6161789"/>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新規</a:t>
            </a:r>
          </a:p>
        </p:txBody>
      </p:sp>
      <p:sp>
        <p:nvSpPr>
          <p:cNvPr id="3" name="テキスト ボックス 2">
            <a:extLst>
              <a:ext uri="{FF2B5EF4-FFF2-40B4-BE49-F238E27FC236}">
                <a16:creationId xmlns:a16="http://schemas.microsoft.com/office/drawing/2014/main" id="{27D328B7-49B6-4043-9138-C43CB80B1689}"/>
              </a:ext>
            </a:extLst>
          </p:cNvPr>
          <p:cNvSpPr txBox="1"/>
          <p:nvPr/>
        </p:nvSpPr>
        <p:spPr>
          <a:xfrm>
            <a:off x="-1712" y="0"/>
            <a:ext cx="6097712" cy="369332"/>
          </a:xfrm>
          <a:prstGeom prst="rect">
            <a:avLst/>
          </a:prstGeom>
          <a:noFill/>
        </p:spPr>
        <p:txBody>
          <a:bodyPr wrap="square">
            <a:spAutoFit/>
          </a:bodyPr>
          <a:lstStyle/>
          <a:p>
            <a:r>
              <a:rPr lang="ja-JP" altLang="en-US" dirty="0"/>
              <a:t>トップ（マルシェ復活）</a:t>
            </a:r>
          </a:p>
        </p:txBody>
      </p:sp>
      <p:pic>
        <p:nvPicPr>
          <p:cNvPr id="4" name="図 3">
            <a:extLst>
              <a:ext uri="{FF2B5EF4-FFF2-40B4-BE49-F238E27FC236}">
                <a16:creationId xmlns:a16="http://schemas.microsoft.com/office/drawing/2014/main" id="{73BE10C1-2D9F-4CCE-A735-68B7F9C00904}"/>
              </a:ext>
            </a:extLst>
          </p:cNvPr>
          <p:cNvPicPr>
            <a:picLocks noChangeAspect="1"/>
          </p:cNvPicPr>
          <p:nvPr/>
        </p:nvPicPr>
        <p:blipFill rotWithShape="1">
          <a:blip r:embed="rId2"/>
          <a:srcRect b="70878"/>
          <a:stretch/>
        </p:blipFill>
        <p:spPr>
          <a:xfrm>
            <a:off x="365879" y="745724"/>
            <a:ext cx="6496957" cy="1953087"/>
          </a:xfrm>
          <a:prstGeom prst="rect">
            <a:avLst/>
          </a:prstGeom>
        </p:spPr>
      </p:pic>
      <p:sp>
        <p:nvSpPr>
          <p:cNvPr id="5" name="テキスト ボックス 4">
            <a:extLst>
              <a:ext uri="{FF2B5EF4-FFF2-40B4-BE49-F238E27FC236}">
                <a16:creationId xmlns:a16="http://schemas.microsoft.com/office/drawing/2014/main" id="{07D8F4BE-D8E1-4C84-9963-791FDD48AE51}"/>
              </a:ext>
            </a:extLst>
          </p:cNvPr>
          <p:cNvSpPr txBox="1"/>
          <p:nvPr/>
        </p:nvSpPr>
        <p:spPr>
          <a:xfrm>
            <a:off x="648070" y="1615736"/>
            <a:ext cx="4134465" cy="369332"/>
          </a:xfrm>
          <a:prstGeom prst="rect">
            <a:avLst/>
          </a:prstGeom>
          <a:noFill/>
        </p:spPr>
        <p:txBody>
          <a:bodyPr wrap="none" rtlCol="0">
            <a:spAutoFit/>
          </a:bodyPr>
          <a:lstStyle/>
          <a:p>
            <a:r>
              <a:rPr kumimoji="1" lang="ja-JP" altLang="en-US" dirty="0"/>
              <a:t>令和</a:t>
            </a:r>
            <a:r>
              <a:rPr kumimoji="1" lang="en-US" altLang="ja-JP" dirty="0"/>
              <a:t>6</a:t>
            </a:r>
            <a:r>
              <a:rPr kumimoji="1" lang="ja-JP" altLang="en-US" dirty="0"/>
              <a:t>年</a:t>
            </a:r>
            <a:r>
              <a:rPr kumimoji="1" lang="en-US" altLang="ja-JP" dirty="0"/>
              <a:t>8</a:t>
            </a:r>
            <a:r>
              <a:rPr kumimoji="1" lang="ja-JP" altLang="en-US" dirty="0"/>
              <a:t>月●日マルシェの出店者公募</a:t>
            </a:r>
          </a:p>
        </p:txBody>
      </p:sp>
      <p:sp>
        <p:nvSpPr>
          <p:cNvPr id="6" name="四角形: 角を丸くする 5">
            <a:extLst>
              <a:ext uri="{FF2B5EF4-FFF2-40B4-BE49-F238E27FC236}">
                <a16:creationId xmlns:a16="http://schemas.microsoft.com/office/drawing/2014/main" id="{FC570E93-E277-4877-A050-80273282D6AB}"/>
              </a:ext>
            </a:extLst>
          </p:cNvPr>
          <p:cNvSpPr/>
          <p:nvPr/>
        </p:nvSpPr>
        <p:spPr>
          <a:xfrm>
            <a:off x="1599733" y="3881660"/>
            <a:ext cx="4179629" cy="85013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上記を復活し、</a:t>
            </a:r>
            <a:endParaRPr kumimoji="1" lang="en-US" altLang="ja-JP" dirty="0"/>
          </a:p>
          <a:p>
            <a:pPr algn="ctr"/>
            <a:r>
              <a:rPr lang="ja-JP" altLang="en-US" dirty="0"/>
              <a:t>公募期間を延ばしているので最新の出店要綱へリンク</a:t>
            </a:r>
            <a:endParaRPr kumimoji="1" lang="ja-JP" altLang="en-US" dirty="0"/>
          </a:p>
        </p:txBody>
      </p:sp>
      <p:sp>
        <p:nvSpPr>
          <p:cNvPr id="7" name="四角形: 角を丸くする 6">
            <a:extLst>
              <a:ext uri="{FF2B5EF4-FFF2-40B4-BE49-F238E27FC236}">
                <a16:creationId xmlns:a16="http://schemas.microsoft.com/office/drawing/2014/main" id="{85967620-5657-423A-805D-9D6B25CC2775}"/>
              </a:ext>
            </a:extLst>
          </p:cNvPr>
          <p:cNvSpPr/>
          <p:nvPr/>
        </p:nvSpPr>
        <p:spPr>
          <a:xfrm>
            <a:off x="2787588" y="659258"/>
            <a:ext cx="2299317" cy="44157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前回の日付</a:t>
            </a:r>
          </a:p>
        </p:txBody>
      </p:sp>
      <p:cxnSp>
        <p:nvCxnSpPr>
          <p:cNvPr id="9" name="直線矢印コネクタ 8">
            <a:extLst>
              <a:ext uri="{FF2B5EF4-FFF2-40B4-BE49-F238E27FC236}">
                <a16:creationId xmlns:a16="http://schemas.microsoft.com/office/drawing/2014/main" id="{A3D8A209-DDEA-4E56-848F-2B4D97C400A2}"/>
              </a:ext>
            </a:extLst>
          </p:cNvPr>
          <p:cNvCxnSpPr>
            <a:cxnSpLocks/>
            <a:stCxn id="7" idx="1"/>
          </p:cNvCxnSpPr>
          <p:nvPr/>
        </p:nvCxnSpPr>
        <p:spPr>
          <a:xfrm flipH="1">
            <a:off x="2068498" y="880045"/>
            <a:ext cx="719090" cy="735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1074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7EAA162-EDAB-4C48-97D6-497D545C9CD0}"/>
              </a:ext>
            </a:extLst>
          </p:cNvPr>
          <p:cNvSpPr/>
          <p:nvPr/>
        </p:nvSpPr>
        <p:spPr>
          <a:xfrm>
            <a:off x="91440" y="6161789"/>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新規</a:t>
            </a:r>
          </a:p>
        </p:txBody>
      </p:sp>
      <p:sp>
        <p:nvSpPr>
          <p:cNvPr id="3" name="テキスト ボックス 2">
            <a:extLst>
              <a:ext uri="{FF2B5EF4-FFF2-40B4-BE49-F238E27FC236}">
                <a16:creationId xmlns:a16="http://schemas.microsoft.com/office/drawing/2014/main" id="{32835824-E76C-4B82-B1FC-C5C08D6CCE05}"/>
              </a:ext>
            </a:extLst>
          </p:cNvPr>
          <p:cNvSpPr txBox="1"/>
          <p:nvPr/>
        </p:nvSpPr>
        <p:spPr>
          <a:xfrm>
            <a:off x="-1712" y="0"/>
            <a:ext cx="6097712" cy="369332"/>
          </a:xfrm>
          <a:prstGeom prst="rect">
            <a:avLst/>
          </a:prstGeom>
          <a:noFill/>
        </p:spPr>
        <p:txBody>
          <a:bodyPr wrap="square">
            <a:spAutoFit/>
          </a:bodyPr>
          <a:lstStyle/>
          <a:p>
            <a:r>
              <a:rPr lang="ja-JP" altLang="en-US" dirty="0"/>
              <a:t>トップ（大型バス</a:t>
            </a:r>
            <a:r>
              <a:rPr lang="en-US" altLang="ja-JP" dirty="0"/>
              <a:t>MM</a:t>
            </a:r>
            <a:r>
              <a:rPr lang="ja-JP" altLang="en-US" dirty="0"/>
              <a:t>追加）</a:t>
            </a:r>
          </a:p>
        </p:txBody>
      </p:sp>
      <p:pic>
        <p:nvPicPr>
          <p:cNvPr id="5" name="図 4">
            <a:extLst>
              <a:ext uri="{FF2B5EF4-FFF2-40B4-BE49-F238E27FC236}">
                <a16:creationId xmlns:a16="http://schemas.microsoft.com/office/drawing/2014/main" id="{EE54D125-B6A3-4874-A616-EEE734FD6464}"/>
              </a:ext>
            </a:extLst>
          </p:cNvPr>
          <p:cNvPicPr>
            <a:picLocks noChangeAspect="1"/>
          </p:cNvPicPr>
          <p:nvPr/>
        </p:nvPicPr>
        <p:blipFill>
          <a:blip r:embed="rId2"/>
          <a:stretch>
            <a:fillRect/>
          </a:stretch>
        </p:blipFill>
        <p:spPr>
          <a:xfrm>
            <a:off x="0" y="855133"/>
            <a:ext cx="7163074" cy="3024409"/>
          </a:xfrm>
          <a:prstGeom prst="rect">
            <a:avLst/>
          </a:prstGeom>
        </p:spPr>
      </p:pic>
      <p:pic>
        <p:nvPicPr>
          <p:cNvPr id="7" name="図 6">
            <a:extLst>
              <a:ext uri="{FF2B5EF4-FFF2-40B4-BE49-F238E27FC236}">
                <a16:creationId xmlns:a16="http://schemas.microsoft.com/office/drawing/2014/main" id="{47F1DF17-A529-440C-9D21-35D7D88AE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150" y="855133"/>
            <a:ext cx="3842836" cy="5550763"/>
          </a:xfrm>
          <a:prstGeom prst="rect">
            <a:avLst/>
          </a:prstGeom>
        </p:spPr>
      </p:pic>
      <p:sp>
        <p:nvSpPr>
          <p:cNvPr id="8" name="四角形: 角を丸くする 7">
            <a:extLst>
              <a:ext uri="{FF2B5EF4-FFF2-40B4-BE49-F238E27FC236}">
                <a16:creationId xmlns:a16="http://schemas.microsoft.com/office/drawing/2014/main" id="{9FEBE414-1214-4810-BD6A-2967A4EAD153}"/>
              </a:ext>
            </a:extLst>
          </p:cNvPr>
          <p:cNvSpPr/>
          <p:nvPr/>
        </p:nvSpPr>
        <p:spPr>
          <a:xfrm>
            <a:off x="4041246" y="2094879"/>
            <a:ext cx="2231136" cy="133412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この写真をモビリティマネジメントへのお願いに差し替え</a:t>
            </a:r>
          </a:p>
        </p:txBody>
      </p:sp>
    </p:spTree>
    <p:extLst>
      <p:ext uri="{BB962C8B-B14F-4D97-AF65-F5344CB8AC3E}">
        <p14:creationId xmlns:p14="http://schemas.microsoft.com/office/powerpoint/2010/main" val="268090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135262C9-E2FD-4C0F-A0F0-CF482E1BB0EF}"/>
              </a:ext>
            </a:extLst>
          </p:cNvPr>
          <p:cNvPicPr>
            <a:picLocks noChangeAspect="1"/>
          </p:cNvPicPr>
          <p:nvPr/>
        </p:nvPicPr>
        <p:blipFill rotWithShape="1">
          <a:blip r:embed="rId2"/>
          <a:srcRect l="14594" t="35345" r="72568" b="20538"/>
          <a:stretch/>
        </p:blipFill>
        <p:spPr>
          <a:xfrm>
            <a:off x="0" y="561738"/>
            <a:ext cx="7485852" cy="5336554"/>
          </a:xfrm>
          <a:prstGeom prst="rect">
            <a:avLst/>
          </a:prstGeom>
        </p:spPr>
      </p:pic>
      <p:sp>
        <p:nvSpPr>
          <p:cNvPr id="2" name="四角形: 角を丸くする 1">
            <a:extLst>
              <a:ext uri="{FF2B5EF4-FFF2-40B4-BE49-F238E27FC236}">
                <a16:creationId xmlns:a16="http://schemas.microsoft.com/office/drawing/2014/main" id="{47EAA162-EDAB-4C48-97D6-497D545C9CD0}"/>
              </a:ext>
            </a:extLst>
          </p:cNvPr>
          <p:cNvSpPr/>
          <p:nvPr/>
        </p:nvSpPr>
        <p:spPr>
          <a:xfrm>
            <a:off x="91440" y="6161789"/>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240930</a:t>
            </a:r>
            <a:r>
              <a:rPr kumimoji="1" lang="ja-JP" altLang="en-US" dirty="0"/>
              <a:t>新規</a:t>
            </a:r>
          </a:p>
        </p:txBody>
      </p:sp>
      <p:sp>
        <p:nvSpPr>
          <p:cNvPr id="4" name="テキスト ボックス 3">
            <a:extLst>
              <a:ext uri="{FF2B5EF4-FFF2-40B4-BE49-F238E27FC236}">
                <a16:creationId xmlns:a16="http://schemas.microsoft.com/office/drawing/2014/main" id="{42808085-32C7-4DD1-A7CE-324492C2826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sp>
        <p:nvSpPr>
          <p:cNvPr id="5" name="角丸四角形 5">
            <a:extLst>
              <a:ext uri="{FF2B5EF4-FFF2-40B4-BE49-F238E27FC236}">
                <a16:creationId xmlns:a16="http://schemas.microsoft.com/office/drawing/2014/main" id="{0BF797F8-4BD1-4AE2-893E-42A31F1F94FE}"/>
              </a:ext>
            </a:extLst>
          </p:cNvPr>
          <p:cNvSpPr/>
          <p:nvPr/>
        </p:nvSpPr>
        <p:spPr>
          <a:xfrm>
            <a:off x="896892" y="2907605"/>
            <a:ext cx="2713339" cy="444844"/>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10.22</a:t>
            </a:r>
            <a:r>
              <a:rPr kumimoji="1" lang="ja-JP" altLang="en-US" dirty="0">
                <a:solidFill>
                  <a:schemeClr val="tx1"/>
                </a:solidFill>
              </a:rPr>
              <a:t>（火）～</a:t>
            </a:r>
            <a:r>
              <a:rPr kumimoji="1" lang="en-US" altLang="ja-JP" dirty="0">
                <a:solidFill>
                  <a:schemeClr val="tx1"/>
                </a:solidFill>
              </a:rPr>
              <a:t>24</a:t>
            </a:r>
            <a:r>
              <a:rPr kumimoji="1" lang="ja-JP" altLang="en-US" dirty="0">
                <a:solidFill>
                  <a:schemeClr val="tx1"/>
                </a:solidFill>
              </a:rPr>
              <a:t>（木）</a:t>
            </a:r>
          </a:p>
        </p:txBody>
      </p:sp>
      <p:sp>
        <p:nvSpPr>
          <p:cNvPr id="8" name="角丸四角形 11">
            <a:extLst>
              <a:ext uri="{FF2B5EF4-FFF2-40B4-BE49-F238E27FC236}">
                <a16:creationId xmlns:a16="http://schemas.microsoft.com/office/drawing/2014/main" id="{0163A36F-EE85-4FBD-A0B7-10901722C821}"/>
              </a:ext>
            </a:extLst>
          </p:cNvPr>
          <p:cNvSpPr/>
          <p:nvPr/>
        </p:nvSpPr>
        <p:spPr>
          <a:xfrm>
            <a:off x="5193957" y="2804983"/>
            <a:ext cx="2117125" cy="2822832"/>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6290E3E-B265-4127-BC92-D907F8C52DFB}"/>
              </a:ext>
            </a:extLst>
          </p:cNvPr>
          <p:cNvSpPr txBox="1"/>
          <p:nvPr/>
        </p:nvSpPr>
        <p:spPr>
          <a:xfrm>
            <a:off x="3742926" y="852605"/>
            <a:ext cx="3662890" cy="830997"/>
          </a:xfrm>
          <a:prstGeom prst="rect">
            <a:avLst/>
          </a:prstGeom>
          <a:solidFill>
            <a:schemeClr val="bg1"/>
          </a:solidFill>
          <a:ln>
            <a:noFill/>
          </a:ln>
        </p:spPr>
        <p:txBody>
          <a:bodyPr wrap="square" rtlCol="0">
            <a:spAutoFit/>
          </a:bodyPr>
          <a:lstStyle/>
          <a:p>
            <a:r>
              <a:rPr kumimoji="1" lang="ja-JP" altLang="en-US" sz="1200" dirty="0"/>
              <a:t>奥入瀬（青ブナ山）バイパス事業では約</a:t>
            </a:r>
            <a:r>
              <a:rPr kumimoji="1" lang="en-US" altLang="ja-JP" sz="1200" dirty="0"/>
              <a:t>4.5km</a:t>
            </a:r>
            <a:r>
              <a:rPr kumimoji="1" lang="ja-JP" altLang="en-US" sz="1200" dirty="0"/>
              <a:t>のトンネルを作っています。この機会にトンネルを見学し、知見を広げ、奥入瀬渓流の未来を“創造”してはいかがでしょうか。</a:t>
            </a:r>
          </a:p>
        </p:txBody>
      </p:sp>
      <p:sp>
        <p:nvSpPr>
          <p:cNvPr id="12" name="角丸四角形 27">
            <a:extLst>
              <a:ext uri="{FF2B5EF4-FFF2-40B4-BE49-F238E27FC236}">
                <a16:creationId xmlns:a16="http://schemas.microsoft.com/office/drawing/2014/main" id="{2B0BAC64-6A50-43B9-911C-1A017920672C}"/>
              </a:ext>
            </a:extLst>
          </p:cNvPr>
          <p:cNvSpPr/>
          <p:nvPr/>
        </p:nvSpPr>
        <p:spPr>
          <a:xfrm>
            <a:off x="3649361" y="1710030"/>
            <a:ext cx="3756455" cy="1279615"/>
          </a:xfrm>
          <a:prstGeom prst="round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36B10A4-FDC7-4642-8281-534CD872E6BD}"/>
              </a:ext>
            </a:extLst>
          </p:cNvPr>
          <p:cNvSpPr txBox="1"/>
          <p:nvPr/>
        </p:nvSpPr>
        <p:spPr>
          <a:xfrm>
            <a:off x="3727621" y="2076608"/>
            <a:ext cx="3678195" cy="830997"/>
          </a:xfrm>
          <a:prstGeom prst="rect">
            <a:avLst/>
          </a:prstGeom>
          <a:solidFill>
            <a:schemeClr val="bg1"/>
          </a:solidFill>
          <a:ln>
            <a:noFill/>
          </a:ln>
        </p:spPr>
        <p:txBody>
          <a:bodyPr wrap="square" rtlCol="0">
            <a:spAutoFit/>
          </a:bodyPr>
          <a:lstStyle/>
          <a:p>
            <a:r>
              <a:rPr kumimoji="1" lang="ja-JP" altLang="en-US" sz="1200" dirty="0"/>
              <a:t>奥入瀬渓流区間の自然環境保全と渋滞解消を目的に、現在奥入瀬（青ブナ山）バイパス事業が行われており、同時にバイパス開通後には奥入瀬渓流区間の国道を交通規制する話し合いが進んでいます。</a:t>
            </a:r>
          </a:p>
        </p:txBody>
      </p:sp>
      <p:sp>
        <p:nvSpPr>
          <p:cNvPr id="14" name="角丸四角形 25">
            <a:extLst>
              <a:ext uri="{FF2B5EF4-FFF2-40B4-BE49-F238E27FC236}">
                <a16:creationId xmlns:a16="http://schemas.microsoft.com/office/drawing/2014/main" id="{BC888304-2232-4C72-AB0B-9B151FBF7494}"/>
              </a:ext>
            </a:extLst>
          </p:cNvPr>
          <p:cNvSpPr/>
          <p:nvPr/>
        </p:nvSpPr>
        <p:spPr>
          <a:xfrm>
            <a:off x="3776020" y="1620089"/>
            <a:ext cx="1046205" cy="354227"/>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取り組み</a:t>
            </a:r>
          </a:p>
        </p:txBody>
      </p:sp>
      <p:pic>
        <p:nvPicPr>
          <p:cNvPr id="15" name="図 14">
            <a:extLst>
              <a:ext uri="{FF2B5EF4-FFF2-40B4-BE49-F238E27FC236}">
                <a16:creationId xmlns:a16="http://schemas.microsoft.com/office/drawing/2014/main" id="{52BC55E8-09DE-43B8-A222-414673E18A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7108" y="3601306"/>
            <a:ext cx="1640247" cy="1230185"/>
          </a:xfrm>
          <a:prstGeom prst="rect">
            <a:avLst/>
          </a:prstGeom>
        </p:spPr>
      </p:pic>
      <p:sp>
        <p:nvSpPr>
          <p:cNvPr id="18" name="四角形: 角を丸くする 17">
            <a:extLst>
              <a:ext uri="{FF2B5EF4-FFF2-40B4-BE49-F238E27FC236}">
                <a16:creationId xmlns:a16="http://schemas.microsoft.com/office/drawing/2014/main" id="{72EA71A2-D09C-4CCA-AD43-E0FDCCEA940B}"/>
              </a:ext>
            </a:extLst>
          </p:cNvPr>
          <p:cNvSpPr/>
          <p:nvPr/>
        </p:nvSpPr>
        <p:spPr>
          <a:xfrm>
            <a:off x="8210203" y="1071449"/>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左の内容を新たに追記してください。</a:t>
            </a:r>
          </a:p>
        </p:txBody>
      </p:sp>
      <p:sp>
        <p:nvSpPr>
          <p:cNvPr id="19" name="四角形: 角を丸くする 18">
            <a:extLst>
              <a:ext uri="{FF2B5EF4-FFF2-40B4-BE49-F238E27FC236}">
                <a16:creationId xmlns:a16="http://schemas.microsoft.com/office/drawing/2014/main" id="{F7ADDBF5-B53D-48FA-9292-37B021E2CC2C}"/>
              </a:ext>
            </a:extLst>
          </p:cNvPr>
          <p:cNvSpPr/>
          <p:nvPr/>
        </p:nvSpPr>
        <p:spPr>
          <a:xfrm>
            <a:off x="8210202" y="1810464"/>
            <a:ext cx="2971633"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別途写真データと</a:t>
            </a:r>
            <a:r>
              <a:rPr kumimoji="1" lang="en-US" altLang="ja-JP" dirty="0"/>
              <a:t>QR</a:t>
            </a:r>
            <a:r>
              <a:rPr kumimoji="1" lang="ja-JP" altLang="en-US" dirty="0"/>
              <a:t>コード２つお送りします。</a:t>
            </a:r>
          </a:p>
        </p:txBody>
      </p:sp>
    </p:spTree>
    <p:extLst>
      <p:ext uri="{BB962C8B-B14F-4D97-AF65-F5344CB8AC3E}">
        <p14:creationId xmlns:p14="http://schemas.microsoft.com/office/powerpoint/2010/main" val="2740822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C8E156B-A47A-5668-94DB-1E64543B18F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pic>
        <p:nvPicPr>
          <p:cNvPr id="4" name="図 3">
            <a:extLst>
              <a:ext uri="{FF2B5EF4-FFF2-40B4-BE49-F238E27FC236}">
                <a16:creationId xmlns:a16="http://schemas.microsoft.com/office/drawing/2014/main" id="{5A280A33-0C46-BB90-5E48-487CC9FA44A3}"/>
              </a:ext>
            </a:extLst>
          </p:cNvPr>
          <p:cNvPicPr>
            <a:picLocks noChangeAspect="1"/>
          </p:cNvPicPr>
          <p:nvPr/>
        </p:nvPicPr>
        <p:blipFill>
          <a:blip r:embed="rId2"/>
          <a:stretch>
            <a:fillRect/>
          </a:stretch>
        </p:blipFill>
        <p:spPr>
          <a:xfrm>
            <a:off x="0" y="485248"/>
            <a:ext cx="5875554" cy="2943752"/>
          </a:xfrm>
          <a:prstGeom prst="rect">
            <a:avLst/>
          </a:prstGeom>
        </p:spPr>
      </p:pic>
      <p:pic>
        <p:nvPicPr>
          <p:cNvPr id="6" name="図 5">
            <a:extLst>
              <a:ext uri="{FF2B5EF4-FFF2-40B4-BE49-F238E27FC236}">
                <a16:creationId xmlns:a16="http://schemas.microsoft.com/office/drawing/2014/main" id="{5468A710-9611-EDEE-037C-1D8C5B2F7469}"/>
              </a:ext>
            </a:extLst>
          </p:cNvPr>
          <p:cNvPicPr>
            <a:picLocks noChangeAspect="1"/>
          </p:cNvPicPr>
          <p:nvPr/>
        </p:nvPicPr>
        <p:blipFill>
          <a:blip r:embed="rId3"/>
          <a:stretch>
            <a:fillRect/>
          </a:stretch>
        </p:blipFill>
        <p:spPr>
          <a:xfrm>
            <a:off x="367252" y="3721842"/>
            <a:ext cx="5553175" cy="1969097"/>
          </a:xfrm>
          <a:prstGeom prst="rect">
            <a:avLst/>
          </a:prstGeom>
        </p:spPr>
      </p:pic>
      <p:sp>
        <p:nvSpPr>
          <p:cNvPr id="15" name="四角形: 角を丸くする 14">
            <a:extLst>
              <a:ext uri="{FF2B5EF4-FFF2-40B4-BE49-F238E27FC236}">
                <a16:creationId xmlns:a16="http://schemas.microsoft.com/office/drawing/2014/main" id="{53D89092-8462-4D87-B52D-20A6DAEE21B5}"/>
              </a:ext>
            </a:extLst>
          </p:cNvPr>
          <p:cNvSpPr/>
          <p:nvPr/>
        </p:nvSpPr>
        <p:spPr>
          <a:xfrm>
            <a:off x="7558233" y="2880360"/>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cxnSp>
        <p:nvCxnSpPr>
          <p:cNvPr id="5" name="直線矢印コネクタ 4">
            <a:extLst>
              <a:ext uri="{FF2B5EF4-FFF2-40B4-BE49-F238E27FC236}">
                <a16:creationId xmlns:a16="http://schemas.microsoft.com/office/drawing/2014/main" id="{98CF0F46-E860-47E9-8260-5260CCD882F1}"/>
              </a:ext>
            </a:extLst>
          </p:cNvPr>
          <p:cNvCxnSpPr>
            <a:stCxn id="15" idx="1"/>
          </p:cNvCxnSpPr>
          <p:nvPr/>
        </p:nvCxnSpPr>
        <p:spPr>
          <a:xfrm flipH="1" flipV="1">
            <a:off x="3572759" y="2466109"/>
            <a:ext cx="3985474" cy="6885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四角形: 角を丸くする 15">
            <a:extLst>
              <a:ext uri="{FF2B5EF4-FFF2-40B4-BE49-F238E27FC236}">
                <a16:creationId xmlns:a16="http://schemas.microsoft.com/office/drawing/2014/main" id="{AAA62BAA-9E81-4649-AC6D-3BC7778EABFA}"/>
              </a:ext>
            </a:extLst>
          </p:cNvPr>
          <p:cNvSpPr/>
          <p:nvPr/>
        </p:nvSpPr>
        <p:spPr>
          <a:xfrm>
            <a:off x="6671543" y="4346515"/>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cxnSp>
        <p:nvCxnSpPr>
          <p:cNvPr id="17" name="直線矢印コネクタ 16">
            <a:extLst>
              <a:ext uri="{FF2B5EF4-FFF2-40B4-BE49-F238E27FC236}">
                <a16:creationId xmlns:a16="http://schemas.microsoft.com/office/drawing/2014/main" id="{3F02D643-0C37-4EDC-8B58-0A2B954C4743}"/>
              </a:ext>
            </a:extLst>
          </p:cNvPr>
          <p:cNvCxnSpPr>
            <a:cxnSpLocks/>
            <a:stCxn id="16" idx="1"/>
          </p:cNvCxnSpPr>
          <p:nvPr/>
        </p:nvCxnSpPr>
        <p:spPr>
          <a:xfrm flipH="1" flipV="1">
            <a:off x="5271796" y="4137065"/>
            <a:ext cx="1399747" cy="4837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DB8BB0DB-B830-46BC-966B-7402CF677BFD}"/>
              </a:ext>
            </a:extLst>
          </p:cNvPr>
          <p:cNvCxnSpPr>
            <a:stCxn id="16" idx="1"/>
          </p:cNvCxnSpPr>
          <p:nvPr/>
        </p:nvCxnSpPr>
        <p:spPr>
          <a:xfrm flipH="1" flipV="1">
            <a:off x="1974037" y="4137065"/>
            <a:ext cx="4697506" cy="4837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2DD1860B-F53A-DDA0-0BAD-BA6C67E75FD6}"/>
              </a:ext>
            </a:extLst>
          </p:cNvPr>
          <p:cNvSpPr/>
          <p:nvPr/>
        </p:nvSpPr>
        <p:spPr>
          <a:xfrm>
            <a:off x="2306406" y="2373592"/>
            <a:ext cx="1266353" cy="2781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a:extLst>
              <a:ext uri="{FF2B5EF4-FFF2-40B4-BE49-F238E27FC236}">
                <a16:creationId xmlns:a16="http://schemas.microsoft.com/office/drawing/2014/main" id="{C491E3A3-A73B-3C26-E9D9-2D7BCC7CB421}"/>
              </a:ext>
            </a:extLst>
          </p:cNvPr>
          <p:cNvSpPr/>
          <p:nvPr/>
        </p:nvSpPr>
        <p:spPr>
          <a:xfrm>
            <a:off x="1026368" y="3996162"/>
            <a:ext cx="947670" cy="239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7">
            <a:extLst>
              <a:ext uri="{FF2B5EF4-FFF2-40B4-BE49-F238E27FC236}">
                <a16:creationId xmlns:a16="http://schemas.microsoft.com/office/drawing/2014/main" id="{D6C3FB89-B624-F046-3D16-D3FBED9ABA89}"/>
              </a:ext>
            </a:extLst>
          </p:cNvPr>
          <p:cNvSpPr/>
          <p:nvPr/>
        </p:nvSpPr>
        <p:spPr>
          <a:xfrm>
            <a:off x="4497355" y="3957952"/>
            <a:ext cx="774440" cy="2781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6792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A4A29D0-8904-52C8-564B-7E2620453D44}"/>
              </a:ext>
            </a:extLst>
          </p:cNvPr>
          <p:cNvSpPr txBox="1"/>
          <p:nvPr/>
        </p:nvSpPr>
        <p:spPr>
          <a:xfrm>
            <a:off x="1087655" y="3012707"/>
            <a:ext cx="9244838" cy="523220"/>
          </a:xfrm>
          <a:prstGeom prst="rect">
            <a:avLst/>
          </a:prstGeom>
          <a:noFill/>
        </p:spPr>
        <p:txBody>
          <a:bodyPr wrap="none" rtlCol="0">
            <a:spAutoFit/>
          </a:bodyPr>
          <a:lstStyle/>
          <a:p>
            <a:r>
              <a:rPr kumimoji="1" lang="ja-JP" altLang="en-US" sz="2800" dirty="0"/>
              <a:t>詳細が決定次第、</a:t>
            </a:r>
            <a:r>
              <a:rPr kumimoji="1" lang="en-US" altLang="ja-JP" sz="2800" dirty="0"/>
              <a:t>10</a:t>
            </a:r>
            <a:r>
              <a:rPr kumimoji="1" lang="ja-JP" altLang="en-US" sz="2800" dirty="0"/>
              <a:t>月</a:t>
            </a:r>
            <a:r>
              <a:rPr kumimoji="1" lang="en-US" altLang="ja-JP" sz="2800" dirty="0"/>
              <a:t>21</a:t>
            </a:r>
            <a:r>
              <a:rPr kumimoji="1" lang="ja-JP" altLang="en-US" sz="2800" dirty="0"/>
              <a:t>日までに更新してほしいところ</a:t>
            </a:r>
          </a:p>
        </p:txBody>
      </p:sp>
    </p:spTree>
    <p:extLst>
      <p:ext uri="{BB962C8B-B14F-4D97-AF65-F5344CB8AC3E}">
        <p14:creationId xmlns:p14="http://schemas.microsoft.com/office/powerpoint/2010/main" val="2181815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D94FAAB-2EC4-C764-014C-9FCD51B51CEE}"/>
              </a:ext>
            </a:extLst>
          </p:cNvPr>
          <p:cNvPicPr>
            <a:picLocks noChangeAspect="1"/>
          </p:cNvPicPr>
          <p:nvPr/>
        </p:nvPicPr>
        <p:blipFill>
          <a:blip r:embed="rId2"/>
          <a:stretch>
            <a:fillRect/>
          </a:stretch>
        </p:blipFill>
        <p:spPr>
          <a:xfrm>
            <a:off x="-68763" y="766373"/>
            <a:ext cx="5324157" cy="3522397"/>
          </a:xfrm>
          <a:prstGeom prst="rect">
            <a:avLst/>
          </a:prstGeom>
        </p:spPr>
      </p:pic>
      <p:sp>
        <p:nvSpPr>
          <p:cNvPr id="4" name="テキスト ボックス 3">
            <a:extLst>
              <a:ext uri="{FF2B5EF4-FFF2-40B4-BE49-F238E27FC236}">
                <a16:creationId xmlns:a16="http://schemas.microsoft.com/office/drawing/2014/main" id="{23FAC637-40C0-D191-4BF9-117D2F858030}"/>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pic>
        <p:nvPicPr>
          <p:cNvPr id="6" name="図 5">
            <a:extLst>
              <a:ext uri="{FF2B5EF4-FFF2-40B4-BE49-F238E27FC236}">
                <a16:creationId xmlns:a16="http://schemas.microsoft.com/office/drawing/2014/main" id="{3424CC33-8AEC-B867-102F-501B0AD9AD80}"/>
              </a:ext>
            </a:extLst>
          </p:cNvPr>
          <p:cNvPicPr>
            <a:picLocks noChangeAspect="1"/>
          </p:cNvPicPr>
          <p:nvPr/>
        </p:nvPicPr>
        <p:blipFill>
          <a:blip r:embed="rId3"/>
          <a:stretch>
            <a:fillRect/>
          </a:stretch>
        </p:blipFill>
        <p:spPr>
          <a:xfrm>
            <a:off x="0" y="4299051"/>
            <a:ext cx="4793381" cy="2558949"/>
          </a:xfrm>
          <a:prstGeom prst="rect">
            <a:avLst/>
          </a:prstGeom>
        </p:spPr>
      </p:pic>
      <p:sp>
        <p:nvSpPr>
          <p:cNvPr id="5" name="四角形: 角を丸くする 4">
            <a:extLst>
              <a:ext uri="{FF2B5EF4-FFF2-40B4-BE49-F238E27FC236}">
                <a16:creationId xmlns:a16="http://schemas.microsoft.com/office/drawing/2014/main" id="{2E9477A4-C246-4979-8C0D-03F529A1AF18}"/>
              </a:ext>
            </a:extLst>
          </p:cNvPr>
          <p:cNvSpPr/>
          <p:nvPr/>
        </p:nvSpPr>
        <p:spPr>
          <a:xfrm>
            <a:off x="11094500" y="184666"/>
            <a:ext cx="9144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詳細</a:t>
            </a:r>
            <a:endParaRPr kumimoji="1" lang="en-US" altLang="ja-JP" sz="1100" dirty="0">
              <a:solidFill>
                <a:schemeClr val="tx1"/>
              </a:solidFill>
            </a:endParaRPr>
          </a:p>
          <a:p>
            <a:pPr algn="ctr"/>
            <a:r>
              <a:rPr kumimoji="1" lang="ja-JP" altLang="en-US" sz="1100" dirty="0">
                <a:solidFill>
                  <a:schemeClr val="tx1"/>
                </a:solidFill>
              </a:rPr>
              <a:t>未送付</a:t>
            </a:r>
          </a:p>
        </p:txBody>
      </p:sp>
    </p:spTree>
    <p:extLst>
      <p:ext uri="{BB962C8B-B14F-4D97-AF65-F5344CB8AC3E}">
        <p14:creationId xmlns:p14="http://schemas.microsoft.com/office/powerpoint/2010/main" val="700828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07FBCDD-3166-941A-49D6-24AB2C605F00}"/>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pic>
        <p:nvPicPr>
          <p:cNvPr id="4" name="図 3">
            <a:extLst>
              <a:ext uri="{FF2B5EF4-FFF2-40B4-BE49-F238E27FC236}">
                <a16:creationId xmlns:a16="http://schemas.microsoft.com/office/drawing/2014/main" id="{3DC11E01-A23C-B3EF-ED64-A606D80C6951}"/>
              </a:ext>
            </a:extLst>
          </p:cNvPr>
          <p:cNvPicPr>
            <a:picLocks noChangeAspect="1"/>
          </p:cNvPicPr>
          <p:nvPr/>
        </p:nvPicPr>
        <p:blipFill>
          <a:blip r:embed="rId2"/>
          <a:stretch>
            <a:fillRect/>
          </a:stretch>
        </p:blipFill>
        <p:spPr>
          <a:xfrm>
            <a:off x="186830" y="1193533"/>
            <a:ext cx="5909170" cy="5077326"/>
          </a:xfrm>
          <a:prstGeom prst="rect">
            <a:avLst/>
          </a:prstGeom>
        </p:spPr>
      </p:pic>
      <p:sp>
        <p:nvSpPr>
          <p:cNvPr id="5" name="四角形: 角を丸くする 4">
            <a:extLst>
              <a:ext uri="{FF2B5EF4-FFF2-40B4-BE49-F238E27FC236}">
                <a16:creationId xmlns:a16="http://schemas.microsoft.com/office/drawing/2014/main" id="{1B18A1F3-8A0F-4420-8B0C-777E9654AC54}"/>
              </a:ext>
            </a:extLst>
          </p:cNvPr>
          <p:cNvSpPr/>
          <p:nvPr/>
        </p:nvSpPr>
        <p:spPr>
          <a:xfrm>
            <a:off x="11094500" y="184666"/>
            <a:ext cx="914400"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詳細</a:t>
            </a:r>
            <a:endParaRPr kumimoji="1" lang="en-US" altLang="ja-JP" sz="1100" dirty="0">
              <a:solidFill>
                <a:schemeClr val="tx1"/>
              </a:solidFill>
            </a:endParaRPr>
          </a:p>
          <a:p>
            <a:pPr algn="ctr"/>
            <a:r>
              <a:rPr kumimoji="1" lang="ja-JP" altLang="en-US" sz="1100" dirty="0">
                <a:solidFill>
                  <a:schemeClr val="tx1"/>
                </a:solidFill>
              </a:rPr>
              <a:t>未送付</a:t>
            </a:r>
          </a:p>
        </p:txBody>
      </p:sp>
    </p:spTree>
    <p:extLst>
      <p:ext uri="{BB962C8B-B14F-4D97-AF65-F5344CB8AC3E}">
        <p14:creationId xmlns:p14="http://schemas.microsoft.com/office/powerpoint/2010/main" val="591897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A4A29D0-8904-52C8-564B-7E2620453D44}"/>
              </a:ext>
            </a:extLst>
          </p:cNvPr>
          <p:cNvSpPr txBox="1"/>
          <p:nvPr/>
        </p:nvSpPr>
        <p:spPr>
          <a:xfrm>
            <a:off x="1087655" y="3012707"/>
            <a:ext cx="9962984" cy="523220"/>
          </a:xfrm>
          <a:prstGeom prst="rect">
            <a:avLst/>
          </a:prstGeom>
          <a:noFill/>
        </p:spPr>
        <p:txBody>
          <a:bodyPr wrap="none" rtlCol="0">
            <a:spAutoFit/>
          </a:bodyPr>
          <a:lstStyle/>
          <a:p>
            <a:r>
              <a:rPr kumimoji="1" lang="en-US" altLang="ja-JP" sz="2800" dirty="0"/>
              <a:t>10</a:t>
            </a:r>
            <a:r>
              <a:rPr kumimoji="1" lang="ja-JP" altLang="en-US" sz="2800" dirty="0"/>
              <a:t>月</a:t>
            </a:r>
            <a:r>
              <a:rPr kumimoji="1" lang="en-US" altLang="ja-JP" sz="2800" dirty="0"/>
              <a:t>27</a:t>
            </a:r>
            <a:r>
              <a:rPr kumimoji="1" lang="ja-JP" altLang="en-US" sz="2800" dirty="0"/>
              <a:t>日</a:t>
            </a:r>
            <a:r>
              <a:rPr lang="ja-JP" altLang="en-US" sz="2800" dirty="0"/>
              <a:t>以降イベントが終わったら更新</a:t>
            </a:r>
            <a:r>
              <a:rPr kumimoji="1" lang="ja-JP" altLang="en-US" sz="2800" dirty="0"/>
              <a:t>してほしいところ</a:t>
            </a:r>
          </a:p>
        </p:txBody>
      </p:sp>
    </p:spTree>
    <p:extLst>
      <p:ext uri="{BB962C8B-B14F-4D97-AF65-F5344CB8AC3E}">
        <p14:creationId xmlns:p14="http://schemas.microsoft.com/office/powerpoint/2010/main" val="1133981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B8073A3-C000-EF3F-BFEE-DD3B76BBB2D4}"/>
              </a:ext>
            </a:extLst>
          </p:cNvPr>
          <p:cNvPicPr>
            <a:picLocks noChangeAspect="1"/>
          </p:cNvPicPr>
          <p:nvPr/>
        </p:nvPicPr>
        <p:blipFill>
          <a:blip r:embed="rId2"/>
          <a:stretch>
            <a:fillRect/>
          </a:stretch>
        </p:blipFill>
        <p:spPr>
          <a:xfrm>
            <a:off x="6096000" y="265286"/>
            <a:ext cx="5127057" cy="2053104"/>
          </a:xfrm>
          <a:prstGeom prst="rect">
            <a:avLst/>
          </a:prstGeom>
        </p:spPr>
      </p:pic>
      <p:pic>
        <p:nvPicPr>
          <p:cNvPr id="4" name="図 3">
            <a:extLst>
              <a:ext uri="{FF2B5EF4-FFF2-40B4-BE49-F238E27FC236}">
                <a16:creationId xmlns:a16="http://schemas.microsoft.com/office/drawing/2014/main" id="{6B80E511-7FEA-B3FE-21A6-B3D80D11BB73}"/>
              </a:ext>
            </a:extLst>
          </p:cNvPr>
          <p:cNvPicPr>
            <a:picLocks noChangeAspect="1"/>
          </p:cNvPicPr>
          <p:nvPr/>
        </p:nvPicPr>
        <p:blipFill>
          <a:blip r:embed="rId3"/>
          <a:stretch>
            <a:fillRect/>
          </a:stretch>
        </p:blipFill>
        <p:spPr>
          <a:xfrm>
            <a:off x="188509" y="0"/>
            <a:ext cx="5393142" cy="4931596"/>
          </a:xfrm>
          <a:prstGeom prst="rect">
            <a:avLst/>
          </a:prstGeom>
        </p:spPr>
      </p:pic>
      <p:sp>
        <p:nvSpPr>
          <p:cNvPr id="5" name="テキスト ボックス 4">
            <a:extLst>
              <a:ext uri="{FF2B5EF4-FFF2-40B4-BE49-F238E27FC236}">
                <a16:creationId xmlns:a16="http://schemas.microsoft.com/office/drawing/2014/main" id="{05442237-7986-C683-6AA4-7063F9260676}"/>
              </a:ext>
            </a:extLst>
          </p:cNvPr>
          <p:cNvSpPr txBox="1"/>
          <p:nvPr/>
        </p:nvSpPr>
        <p:spPr>
          <a:xfrm>
            <a:off x="-1712" y="0"/>
            <a:ext cx="6097712" cy="369332"/>
          </a:xfrm>
          <a:prstGeom prst="rect">
            <a:avLst/>
          </a:prstGeom>
          <a:noFill/>
        </p:spPr>
        <p:txBody>
          <a:bodyPr wrap="square">
            <a:spAutoFit/>
          </a:bodyPr>
          <a:lstStyle/>
          <a:p>
            <a:r>
              <a:rPr lang="ja-JP" altLang="en-US" dirty="0"/>
              <a:t>トップ</a:t>
            </a:r>
          </a:p>
        </p:txBody>
      </p:sp>
      <p:sp>
        <p:nvSpPr>
          <p:cNvPr id="6" name="フリーフォーム: 図形 5">
            <a:extLst>
              <a:ext uri="{FF2B5EF4-FFF2-40B4-BE49-F238E27FC236}">
                <a16:creationId xmlns:a16="http://schemas.microsoft.com/office/drawing/2014/main" id="{05A2A4AB-7220-9DB3-14CC-2D15E004AFC5}"/>
              </a:ext>
            </a:extLst>
          </p:cNvPr>
          <p:cNvSpPr/>
          <p:nvPr/>
        </p:nvSpPr>
        <p:spPr>
          <a:xfrm>
            <a:off x="1597794" y="182880"/>
            <a:ext cx="4591250" cy="2213811"/>
          </a:xfrm>
          <a:custGeom>
            <a:avLst/>
            <a:gdLst>
              <a:gd name="connsiteX0" fmla="*/ 4446871 w 4591250"/>
              <a:gd name="connsiteY0" fmla="*/ 0 h 2213811"/>
              <a:gd name="connsiteX1" fmla="*/ 0 w 4591250"/>
              <a:gd name="connsiteY1" fmla="*/ 539015 h 2213811"/>
              <a:gd name="connsiteX2" fmla="*/ 4591250 w 4591250"/>
              <a:gd name="connsiteY2" fmla="*/ 2213811 h 2213811"/>
            </a:gdLst>
            <a:ahLst/>
            <a:cxnLst>
              <a:cxn ang="0">
                <a:pos x="connsiteX0" y="connsiteY0"/>
              </a:cxn>
              <a:cxn ang="0">
                <a:pos x="connsiteX1" y="connsiteY1"/>
              </a:cxn>
              <a:cxn ang="0">
                <a:pos x="connsiteX2" y="connsiteY2"/>
              </a:cxn>
            </a:cxnLst>
            <a:rect l="l" t="t" r="r" b="b"/>
            <a:pathLst>
              <a:path w="4591250" h="2213811">
                <a:moveTo>
                  <a:pt x="4446871" y="0"/>
                </a:moveTo>
                <a:lnTo>
                  <a:pt x="0" y="539015"/>
                </a:lnTo>
                <a:lnTo>
                  <a:pt x="4591250" y="2213811"/>
                </a:ln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A87ACCC-331D-028E-1578-F7F523A12A0B}"/>
              </a:ext>
            </a:extLst>
          </p:cNvPr>
          <p:cNvSpPr txBox="1"/>
          <p:nvPr/>
        </p:nvSpPr>
        <p:spPr>
          <a:xfrm>
            <a:off x="6298164" y="39417"/>
            <a:ext cx="1019831" cy="369332"/>
          </a:xfrm>
          <a:prstGeom prst="rect">
            <a:avLst/>
          </a:prstGeom>
          <a:noFill/>
        </p:spPr>
        <p:txBody>
          <a:bodyPr wrap="none" rtlCol="0">
            <a:spAutoFit/>
          </a:bodyPr>
          <a:lstStyle/>
          <a:p>
            <a:r>
              <a:rPr kumimoji="1" lang="ja-JP" altLang="en-US" dirty="0">
                <a:solidFill>
                  <a:srgbClr val="FF0000"/>
                </a:solidFill>
                <a:latin typeface="BIZ UDPゴシック" panose="020B0400000000000000" pitchFamily="50" charset="-128"/>
                <a:ea typeface="BIZ UDPゴシック" panose="020B0400000000000000" pitchFamily="50" charset="-128"/>
              </a:rPr>
              <a:t>イメージ</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C96191F0-D076-CBBD-D808-25D9C69B5939}"/>
              </a:ext>
            </a:extLst>
          </p:cNvPr>
          <p:cNvSpPr txBox="1"/>
          <p:nvPr/>
        </p:nvSpPr>
        <p:spPr>
          <a:xfrm>
            <a:off x="5771872" y="2913132"/>
            <a:ext cx="8696611" cy="3416320"/>
          </a:xfrm>
          <a:prstGeom prst="rect">
            <a:avLst/>
          </a:prstGeom>
          <a:noFill/>
        </p:spPr>
        <p:txBody>
          <a:bodyPr wrap="none" rtlCol="0">
            <a:spAutoFit/>
          </a:bodyPr>
          <a:lstStyle/>
          <a:p>
            <a:r>
              <a:rPr kumimoji="1" lang="en-US" altLang="ja-JP" dirty="0">
                <a:solidFill>
                  <a:srgbClr val="FF0000"/>
                </a:solidFill>
                <a:latin typeface="BIZ UDPゴシック" panose="020B0400000000000000" pitchFamily="50" charset="-128"/>
                <a:ea typeface="BIZ UDPゴシック" panose="020B0400000000000000" pitchFamily="50" charset="-128"/>
              </a:rPr>
              <a:t>2024</a:t>
            </a:r>
            <a:r>
              <a:rPr kumimoji="1" lang="ja-JP" altLang="en-US" dirty="0">
                <a:solidFill>
                  <a:srgbClr val="FF0000"/>
                </a:solidFill>
                <a:latin typeface="BIZ UDPゴシック" panose="020B0400000000000000" pitchFamily="50" charset="-128"/>
                <a:ea typeface="BIZ UDPゴシック" panose="020B0400000000000000" pitchFamily="50" charset="-128"/>
              </a:rPr>
              <a:t>年度の奥入瀬自然博物館にご協力いただきありがとうございました</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endParaRPr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今年度の奥入瀬自然博物館、マイカー交通規制は終了いたしました。</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ja-JP" altLang="en-US" dirty="0">
                <a:solidFill>
                  <a:srgbClr val="FF0000"/>
                </a:solidFill>
                <a:latin typeface="BIZ UDPゴシック" panose="020B0400000000000000" pitchFamily="50" charset="-128"/>
                <a:ea typeface="BIZ UDPゴシック" panose="020B0400000000000000" pitchFamily="50" charset="-128"/>
              </a:rPr>
              <a:t>多くの皆様のご協力、誠にありがとうございました。</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endParaRPr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en-US" altLang="ja-JP" dirty="0">
                <a:solidFill>
                  <a:srgbClr val="FF0000"/>
                </a:solidFill>
                <a:latin typeface="BIZ UDPゴシック" panose="020B0400000000000000" pitchFamily="50" charset="-128"/>
                <a:ea typeface="BIZ UDPゴシック" panose="020B0400000000000000" pitchFamily="50" charset="-128"/>
              </a:rPr>
              <a:t>2025</a:t>
            </a:r>
            <a:r>
              <a:rPr kumimoji="1" lang="ja-JP" altLang="en-US" dirty="0">
                <a:solidFill>
                  <a:srgbClr val="FF0000"/>
                </a:solidFill>
                <a:latin typeface="BIZ UDPゴシック" panose="020B0400000000000000" pitchFamily="50" charset="-128"/>
                <a:ea typeface="BIZ UDPゴシック" panose="020B0400000000000000" pitchFamily="50" charset="-128"/>
              </a:rPr>
              <a:t>年度の奥入瀬自然博物館、マイカー交通規制は、</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r>
              <a:rPr lang="en-US" altLang="ja-JP" dirty="0">
                <a:solidFill>
                  <a:srgbClr val="FF0000"/>
                </a:solidFill>
                <a:latin typeface="BIZ UDPゴシック" panose="020B0400000000000000" pitchFamily="50" charset="-128"/>
                <a:ea typeface="BIZ UDPゴシック" panose="020B0400000000000000" pitchFamily="50" charset="-128"/>
              </a:rPr>
              <a:t>2025</a:t>
            </a:r>
            <a:r>
              <a:rPr lang="ja-JP" altLang="en-US" dirty="0">
                <a:solidFill>
                  <a:srgbClr val="FF0000"/>
                </a:solidFill>
                <a:latin typeface="BIZ UDPゴシック" panose="020B0400000000000000" pitchFamily="50" charset="-128"/>
                <a:ea typeface="BIZ UDPゴシック" panose="020B0400000000000000" pitchFamily="50" charset="-128"/>
              </a:rPr>
              <a:t>年</a:t>
            </a:r>
            <a:r>
              <a:rPr lang="en-US" altLang="ja-JP" dirty="0">
                <a:solidFill>
                  <a:srgbClr val="FF0000"/>
                </a:solidFill>
                <a:latin typeface="BIZ UDPゴシック" panose="020B0400000000000000" pitchFamily="50" charset="-128"/>
                <a:ea typeface="BIZ UDPゴシック" panose="020B0400000000000000" pitchFamily="50" charset="-128"/>
              </a:rPr>
              <a:t>10</a:t>
            </a:r>
            <a:r>
              <a:rPr lang="ja-JP" altLang="en-US" dirty="0">
                <a:solidFill>
                  <a:srgbClr val="FF0000"/>
                </a:solidFill>
                <a:latin typeface="BIZ UDPゴシック" panose="020B0400000000000000" pitchFamily="50" charset="-128"/>
                <a:ea typeface="BIZ UDPゴシック" panose="020B0400000000000000" pitchFamily="50" charset="-128"/>
              </a:rPr>
              <a:t>月</a:t>
            </a:r>
            <a:r>
              <a:rPr lang="en-US" altLang="ja-JP" dirty="0">
                <a:solidFill>
                  <a:srgbClr val="FF0000"/>
                </a:solidFill>
                <a:latin typeface="BIZ UDPゴシック" panose="020B0400000000000000" pitchFamily="50" charset="-128"/>
                <a:ea typeface="BIZ UDPゴシック" panose="020B0400000000000000" pitchFamily="50" charset="-128"/>
              </a:rPr>
              <a:t>26</a:t>
            </a:r>
            <a:r>
              <a:rPr lang="ja-JP" altLang="en-US" dirty="0">
                <a:solidFill>
                  <a:srgbClr val="FF0000"/>
                </a:solidFill>
                <a:latin typeface="BIZ UDPゴシック" panose="020B0400000000000000" pitchFamily="50" charset="-128"/>
                <a:ea typeface="BIZ UDPゴシック" panose="020B0400000000000000" pitchFamily="50" charset="-128"/>
              </a:rPr>
              <a:t>日（月）～</a:t>
            </a:r>
            <a:r>
              <a:rPr lang="en-US" altLang="ja-JP" dirty="0">
                <a:solidFill>
                  <a:srgbClr val="FF0000"/>
                </a:solidFill>
                <a:latin typeface="BIZ UDPゴシック" panose="020B0400000000000000" pitchFamily="50" charset="-128"/>
                <a:ea typeface="BIZ UDPゴシック" panose="020B0400000000000000" pitchFamily="50" charset="-128"/>
              </a:rPr>
              <a:t>11</a:t>
            </a:r>
            <a:r>
              <a:rPr lang="ja-JP" altLang="en-US" dirty="0">
                <a:solidFill>
                  <a:srgbClr val="FF0000"/>
                </a:solidFill>
                <a:latin typeface="BIZ UDPゴシック" panose="020B0400000000000000" pitchFamily="50" charset="-128"/>
                <a:ea typeface="BIZ UDPゴシック" panose="020B0400000000000000" pitchFamily="50" charset="-128"/>
              </a:rPr>
              <a:t>月</a:t>
            </a:r>
            <a:r>
              <a:rPr lang="en-US" altLang="ja-JP" dirty="0">
                <a:solidFill>
                  <a:srgbClr val="FF0000"/>
                </a:solidFill>
                <a:latin typeface="BIZ UDPゴシック" panose="020B0400000000000000" pitchFamily="50" charset="-128"/>
                <a:ea typeface="BIZ UDPゴシック" panose="020B0400000000000000" pitchFamily="50" charset="-128"/>
              </a:rPr>
              <a:t>2</a:t>
            </a:r>
            <a:r>
              <a:rPr lang="ja-JP" altLang="en-US" dirty="0">
                <a:solidFill>
                  <a:srgbClr val="FF0000"/>
                </a:solidFill>
                <a:latin typeface="BIZ UDPゴシック" panose="020B0400000000000000" pitchFamily="50" charset="-128"/>
                <a:ea typeface="BIZ UDPゴシック" panose="020B0400000000000000" pitchFamily="50" charset="-128"/>
              </a:rPr>
              <a:t>日（日）です。</a:t>
            </a:r>
            <a:endParaRPr lang="en-US" altLang="ja-JP" dirty="0">
              <a:solidFill>
                <a:srgbClr val="FF0000"/>
              </a:solidFill>
              <a:latin typeface="BIZ UDPゴシック" panose="020B0400000000000000" pitchFamily="50" charset="-128"/>
              <a:ea typeface="BIZ UDPゴシック" panose="020B0400000000000000" pitchFamily="50" charset="-128"/>
            </a:endParaRPr>
          </a:p>
          <a:p>
            <a:r>
              <a:rPr kumimoji="1" lang="ja-JP" altLang="en-US" dirty="0">
                <a:solidFill>
                  <a:srgbClr val="FF0000"/>
                </a:solidFill>
                <a:latin typeface="BIZ UDPゴシック" panose="020B0400000000000000" pitchFamily="50" charset="-128"/>
                <a:ea typeface="BIZ UDPゴシック" panose="020B0400000000000000" pitchFamily="50" charset="-128"/>
              </a:rPr>
              <a:t>詳しい内容は、近くなりましたら公開いたします。</a:t>
            </a:r>
            <a:endParaRPr kumimoji="1" lang="en-US" altLang="ja-JP" dirty="0">
              <a:solidFill>
                <a:srgbClr val="FF0000"/>
              </a:solidFill>
              <a:latin typeface="BIZ UDPゴシック" panose="020B0400000000000000" pitchFamily="50" charset="-128"/>
              <a:ea typeface="BIZ UDPゴシック" panose="020B0400000000000000" pitchFamily="50" charset="-128"/>
            </a:endParaRPr>
          </a:p>
          <a:p>
            <a:endParaRPr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みなさまとまた、奥入瀬でお会いできることを楽しみにしています。</a:t>
            </a:r>
            <a:endParaRPr lang="en-US" altLang="ja-JP" dirty="0">
              <a:solidFill>
                <a:srgbClr val="FF0000"/>
              </a:solidFill>
              <a:latin typeface="BIZ UDPゴシック" panose="020B0400000000000000" pitchFamily="50" charset="-128"/>
              <a:ea typeface="BIZ UDPゴシック" panose="020B0400000000000000" pitchFamily="50" charset="-128"/>
            </a:endParaRPr>
          </a:p>
          <a:p>
            <a:endParaRPr lang="en-US" altLang="ja-JP" dirty="0">
              <a:solidFill>
                <a:srgbClr val="FF0000"/>
              </a:solidFill>
              <a:latin typeface="BIZ UDPゴシック" panose="020B0400000000000000" pitchFamily="50" charset="-128"/>
              <a:ea typeface="BIZ UDPゴシック" panose="020B0400000000000000" pitchFamily="50" charset="-128"/>
            </a:endParaRPr>
          </a:p>
          <a:p>
            <a:r>
              <a:rPr lang="ja-JP" altLang="en-US" dirty="0">
                <a:solidFill>
                  <a:srgbClr val="FF0000"/>
                </a:solidFill>
                <a:latin typeface="BIZ UDPゴシック" panose="020B0400000000000000" pitchFamily="50" charset="-128"/>
                <a:ea typeface="BIZ UDPゴシック" panose="020B0400000000000000" pitchFamily="50" charset="-128"/>
              </a:rPr>
              <a:t>奥入瀬十和田利活用協議会・奥入瀬渓流エコツーリズムプロジェクト実行委員会　一同</a:t>
            </a:r>
            <a:endParaRPr lang="en-US" altLang="ja-JP"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885007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2A5AE52-7ADD-79CA-2AF5-999C85B7B67D}"/>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sp>
        <p:nvSpPr>
          <p:cNvPr id="16" name="四角形: 角を丸くする 15">
            <a:extLst>
              <a:ext uri="{FF2B5EF4-FFF2-40B4-BE49-F238E27FC236}">
                <a16:creationId xmlns:a16="http://schemas.microsoft.com/office/drawing/2014/main" id="{7559664C-849E-4D8E-A69E-59C665FE32A8}"/>
              </a:ext>
            </a:extLst>
          </p:cNvPr>
          <p:cNvSpPr/>
          <p:nvPr/>
        </p:nvSpPr>
        <p:spPr>
          <a:xfrm>
            <a:off x="7391977" y="3947785"/>
            <a:ext cx="4633767"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奥入瀬渓流温泉スキー場前駐車場</a:t>
            </a:r>
          </a:p>
        </p:txBody>
      </p:sp>
      <p:pic>
        <p:nvPicPr>
          <p:cNvPr id="5" name="Picture 4">
            <a:extLst>
              <a:ext uri="{FF2B5EF4-FFF2-40B4-BE49-F238E27FC236}">
                <a16:creationId xmlns:a16="http://schemas.microsoft.com/office/drawing/2014/main" id="{57300F31-2F66-769F-8563-6B68D30CF3FF}"/>
              </a:ext>
            </a:extLst>
          </p:cNvPr>
          <p:cNvPicPr>
            <a:picLocks noChangeAspect="1"/>
          </p:cNvPicPr>
          <p:nvPr/>
        </p:nvPicPr>
        <p:blipFill>
          <a:blip r:embed="rId2"/>
          <a:stretch>
            <a:fillRect/>
          </a:stretch>
        </p:blipFill>
        <p:spPr>
          <a:xfrm>
            <a:off x="91440" y="842049"/>
            <a:ext cx="6773021" cy="4306404"/>
          </a:xfrm>
          <a:prstGeom prst="rect">
            <a:avLst/>
          </a:prstGeom>
        </p:spPr>
      </p:pic>
      <p:cxnSp>
        <p:nvCxnSpPr>
          <p:cNvPr id="7" name="直線矢印コネクタ 9">
            <a:extLst>
              <a:ext uri="{FF2B5EF4-FFF2-40B4-BE49-F238E27FC236}">
                <a16:creationId xmlns:a16="http://schemas.microsoft.com/office/drawing/2014/main" id="{FD067882-DBB0-4DB5-836B-FDD6E774DC60}"/>
              </a:ext>
            </a:extLst>
          </p:cNvPr>
          <p:cNvCxnSpPr>
            <a:cxnSpLocks/>
          </p:cNvCxnSpPr>
          <p:nvPr/>
        </p:nvCxnSpPr>
        <p:spPr>
          <a:xfrm flipH="1">
            <a:off x="4441371" y="4222105"/>
            <a:ext cx="2950606"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3F1FDE97-9FCA-DF3D-4FD5-279ED86A5867}"/>
              </a:ext>
            </a:extLst>
          </p:cNvPr>
          <p:cNvSpPr/>
          <p:nvPr/>
        </p:nvSpPr>
        <p:spPr>
          <a:xfrm>
            <a:off x="2670005" y="4102137"/>
            <a:ext cx="1771366" cy="239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681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CF81C65-9E3D-20D7-4027-A8E19C52BE6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a:t>
            </a:r>
            <a:r>
              <a:rPr lang="en-US" altLang="ja-JP" dirty="0"/>
              <a:t>parking</a:t>
            </a:r>
            <a:endParaRPr lang="ja-JP" altLang="en-US" dirty="0"/>
          </a:p>
        </p:txBody>
      </p:sp>
      <p:sp>
        <p:nvSpPr>
          <p:cNvPr id="5" name="正方形/長方形 4">
            <a:extLst>
              <a:ext uri="{FF2B5EF4-FFF2-40B4-BE49-F238E27FC236}">
                <a16:creationId xmlns:a16="http://schemas.microsoft.com/office/drawing/2014/main" id="{351B7169-13E1-6326-BC8D-A82C0292A7C6}"/>
              </a:ext>
            </a:extLst>
          </p:cNvPr>
          <p:cNvSpPr/>
          <p:nvPr/>
        </p:nvSpPr>
        <p:spPr>
          <a:xfrm>
            <a:off x="10600475" y="172117"/>
            <a:ext cx="1455850" cy="4417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２７日追加</a:t>
            </a:r>
          </a:p>
        </p:txBody>
      </p:sp>
      <p:pic>
        <p:nvPicPr>
          <p:cNvPr id="3" name="Picture 2">
            <a:extLst>
              <a:ext uri="{FF2B5EF4-FFF2-40B4-BE49-F238E27FC236}">
                <a16:creationId xmlns:a16="http://schemas.microsoft.com/office/drawing/2014/main" id="{C68E471E-149A-7E3D-21AC-7EAF45EAD0CC}"/>
              </a:ext>
            </a:extLst>
          </p:cNvPr>
          <p:cNvPicPr>
            <a:picLocks noChangeAspect="1"/>
          </p:cNvPicPr>
          <p:nvPr/>
        </p:nvPicPr>
        <p:blipFill>
          <a:blip r:embed="rId3"/>
          <a:stretch>
            <a:fillRect/>
          </a:stretch>
        </p:blipFill>
        <p:spPr>
          <a:xfrm>
            <a:off x="321760" y="1412433"/>
            <a:ext cx="7246937" cy="3952875"/>
          </a:xfrm>
          <a:prstGeom prst="rect">
            <a:avLst/>
          </a:prstGeom>
        </p:spPr>
      </p:pic>
      <p:sp>
        <p:nvSpPr>
          <p:cNvPr id="6" name="四角形: 角を丸くする 12">
            <a:extLst>
              <a:ext uri="{FF2B5EF4-FFF2-40B4-BE49-F238E27FC236}">
                <a16:creationId xmlns:a16="http://schemas.microsoft.com/office/drawing/2014/main" id="{59E2BA7E-578A-40BD-B4BB-9C023B8A15B7}"/>
              </a:ext>
            </a:extLst>
          </p:cNvPr>
          <p:cNvSpPr/>
          <p:nvPr/>
        </p:nvSpPr>
        <p:spPr>
          <a:xfrm>
            <a:off x="8474610" y="1605453"/>
            <a:ext cx="2231136"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410</a:t>
            </a:r>
            <a:r>
              <a:rPr kumimoji="1" lang="ja-JP" altLang="en-US" dirty="0"/>
              <a:t>台</a:t>
            </a:r>
          </a:p>
        </p:txBody>
      </p:sp>
      <p:cxnSp>
        <p:nvCxnSpPr>
          <p:cNvPr id="8" name="直線矢印コネクタ 8">
            <a:extLst>
              <a:ext uri="{FF2B5EF4-FFF2-40B4-BE49-F238E27FC236}">
                <a16:creationId xmlns:a16="http://schemas.microsoft.com/office/drawing/2014/main" id="{83D02BD8-F87E-46A5-9D12-E7C7701D0704}"/>
              </a:ext>
            </a:extLst>
          </p:cNvPr>
          <p:cNvCxnSpPr>
            <a:cxnSpLocks/>
            <a:stCxn id="6" idx="1"/>
          </p:cNvCxnSpPr>
          <p:nvPr/>
        </p:nvCxnSpPr>
        <p:spPr>
          <a:xfrm flipH="1" flipV="1">
            <a:off x="3488444" y="1605453"/>
            <a:ext cx="4986166" cy="2743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F00A71B-D9C7-FACF-58C7-6FF2A2A6F25B}"/>
              </a:ext>
            </a:extLst>
          </p:cNvPr>
          <p:cNvSpPr/>
          <p:nvPr/>
        </p:nvSpPr>
        <p:spPr>
          <a:xfrm>
            <a:off x="2887288" y="1485485"/>
            <a:ext cx="525868" cy="2399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7499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7D328B7-49B6-4043-9138-C43CB80B1689}"/>
              </a:ext>
            </a:extLst>
          </p:cNvPr>
          <p:cNvSpPr txBox="1"/>
          <p:nvPr/>
        </p:nvSpPr>
        <p:spPr>
          <a:xfrm>
            <a:off x="-1712" y="0"/>
            <a:ext cx="6097712" cy="369332"/>
          </a:xfrm>
          <a:prstGeom prst="rect">
            <a:avLst/>
          </a:prstGeom>
          <a:noFill/>
        </p:spPr>
        <p:txBody>
          <a:bodyPr wrap="square">
            <a:spAutoFit/>
          </a:bodyPr>
          <a:lstStyle/>
          <a:p>
            <a:r>
              <a:rPr lang="ja-JP" altLang="en-US" dirty="0"/>
              <a:t>トップ（マルシェ復活）</a:t>
            </a:r>
          </a:p>
        </p:txBody>
      </p:sp>
      <p:pic>
        <p:nvPicPr>
          <p:cNvPr id="4" name="図 3">
            <a:extLst>
              <a:ext uri="{FF2B5EF4-FFF2-40B4-BE49-F238E27FC236}">
                <a16:creationId xmlns:a16="http://schemas.microsoft.com/office/drawing/2014/main" id="{73BE10C1-2D9F-4CCE-A735-68B7F9C00904}"/>
              </a:ext>
            </a:extLst>
          </p:cNvPr>
          <p:cNvPicPr>
            <a:picLocks noChangeAspect="1"/>
          </p:cNvPicPr>
          <p:nvPr/>
        </p:nvPicPr>
        <p:blipFill rotWithShape="1">
          <a:blip r:embed="rId2"/>
          <a:srcRect b="70878"/>
          <a:stretch/>
        </p:blipFill>
        <p:spPr>
          <a:xfrm>
            <a:off x="365879" y="745724"/>
            <a:ext cx="6496957" cy="1953087"/>
          </a:xfrm>
          <a:prstGeom prst="rect">
            <a:avLst/>
          </a:prstGeom>
        </p:spPr>
      </p:pic>
      <p:sp>
        <p:nvSpPr>
          <p:cNvPr id="5" name="テキスト ボックス 4">
            <a:extLst>
              <a:ext uri="{FF2B5EF4-FFF2-40B4-BE49-F238E27FC236}">
                <a16:creationId xmlns:a16="http://schemas.microsoft.com/office/drawing/2014/main" id="{07D8F4BE-D8E1-4C84-9963-791FDD48AE51}"/>
              </a:ext>
            </a:extLst>
          </p:cNvPr>
          <p:cNvSpPr txBox="1"/>
          <p:nvPr/>
        </p:nvSpPr>
        <p:spPr>
          <a:xfrm>
            <a:off x="648070" y="1615736"/>
            <a:ext cx="4134465" cy="369332"/>
          </a:xfrm>
          <a:prstGeom prst="rect">
            <a:avLst/>
          </a:prstGeom>
          <a:noFill/>
        </p:spPr>
        <p:txBody>
          <a:bodyPr wrap="none" rtlCol="0">
            <a:spAutoFit/>
          </a:bodyPr>
          <a:lstStyle/>
          <a:p>
            <a:r>
              <a:rPr kumimoji="1" lang="ja-JP" altLang="en-US" dirty="0"/>
              <a:t>令和</a:t>
            </a:r>
            <a:r>
              <a:rPr kumimoji="1" lang="en-US" altLang="ja-JP" dirty="0"/>
              <a:t>6</a:t>
            </a:r>
            <a:r>
              <a:rPr kumimoji="1" lang="ja-JP" altLang="en-US" dirty="0"/>
              <a:t>年</a:t>
            </a:r>
            <a:r>
              <a:rPr kumimoji="1" lang="en-US" altLang="ja-JP" dirty="0"/>
              <a:t>8</a:t>
            </a:r>
            <a:r>
              <a:rPr kumimoji="1" lang="ja-JP" altLang="en-US" dirty="0"/>
              <a:t>月●日マルシェの出店者公募</a:t>
            </a:r>
          </a:p>
        </p:txBody>
      </p:sp>
      <p:sp>
        <p:nvSpPr>
          <p:cNvPr id="6" name="四角形: 角を丸くする 5">
            <a:extLst>
              <a:ext uri="{FF2B5EF4-FFF2-40B4-BE49-F238E27FC236}">
                <a16:creationId xmlns:a16="http://schemas.microsoft.com/office/drawing/2014/main" id="{FC570E93-E277-4877-A050-80273282D6AB}"/>
              </a:ext>
            </a:extLst>
          </p:cNvPr>
          <p:cNvSpPr/>
          <p:nvPr/>
        </p:nvSpPr>
        <p:spPr>
          <a:xfrm>
            <a:off x="1599733" y="3881660"/>
            <a:ext cx="5910020" cy="92380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vi-VN" altLang="ja-JP" dirty="0"/>
              <a:t>Khôi phục thông báo bên trên và thay link PDF </a:t>
            </a:r>
          </a:p>
          <a:p>
            <a:pPr algn="ctr"/>
            <a:r>
              <a:rPr kumimoji="1" lang="vi-VN" altLang="ja-JP" dirty="0"/>
              <a:t>(</a:t>
            </a:r>
            <a:r>
              <a:rPr kumimoji="1" lang="en-US" altLang="ja-JP" dirty="0"/>
              <a:t>R6</a:t>
            </a:r>
            <a:r>
              <a:rPr kumimoji="1" lang="ja-JP" altLang="en-US" dirty="0"/>
              <a:t>奥入瀬渓流温泉マルシェ出店要綱</a:t>
            </a:r>
            <a:r>
              <a:rPr kumimoji="1" lang="en-US" altLang="ja-JP" dirty="0"/>
              <a:t>_241001ver - </a:t>
            </a:r>
            <a:r>
              <a:rPr kumimoji="1" lang="ja-JP" altLang="en-US" dirty="0"/>
              <a:t>コピー</a:t>
            </a:r>
            <a:r>
              <a:rPr kumimoji="1" lang="vi-VN" altLang="ja-JP" dirty="0"/>
              <a:t>)</a:t>
            </a:r>
            <a:endParaRPr kumimoji="1" lang="ja-JP" altLang="en-US" dirty="0"/>
          </a:p>
        </p:txBody>
      </p:sp>
      <p:sp>
        <p:nvSpPr>
          <p:cNvPr id="7" name="四角形: 角を丸くする 6">
            <a:extLst>
              <a:ext uri="{FF2B5EF4-FFF2-40B4-BE49-F238E27FC236}">
                <a16:creationId xmlns:a16="http://schemas.microsoft.com/office/drawing/2014/main" id="{85967620-5657-423A-805D-9D6B25CC2775}"/>
              </a:ext>
            </a:extLst>
          </p:cNvPr>
          <p:cNvSpPr/>
          <p:nvPr/>
        </p:nvSpPr>
        <p:spPr>
          <a:xfrm>
            <a:off x="2787588" y="659258"/>
            <a:ext cx="2299317" cy="44157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vi-VN" altLang="ja-JP" dirty="0"/>
              <a:t>Ngày lần trước</a:t>
            </a:r>
            <a:endParaRPr kumimoji="1" lang="ja-JP" altLang="en-US" dirty="0"/>
          </a:p>
        </p:txBody>
      </p:sp>
      <p:cxnSp>
        <p:nvCxnSpPr>
          <p:cNvPr id="9" name="直線矢印コネクタ 8">
            <a:extLst>
              <a:ext uri="{FF2B5EF4-FFF2-40B4-BE49-F238E27FC236}">
                <a16:creationId xmlns:a16="http://schemas.microsoft.com/office/drawing/2014/main" id="{A3D8A209-DDEA-4E56-848F-2B4D97C400A2}"/>
              </a:ext>
            </a:extLst>
          </p:cNvPr>
          <p:cNvCxnSpPr>
            <a:cxnSpLocks/>
            <a:stCxn id="7" idx="1"/>
          </p:cNvCxnSpPr>
          <p:nvPr/>
        </p:nvCxnSpPr>
        <p:spPr>
          <a:xfrm flipH="1">
            <a:off x="2068498" y="880045"/>
            <a:ext cx="719090" cy="735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980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32835824-E76C-4B82-B1FC-C5C08D6CCE05}"/>
              </a:ext>
            </a:extLst>
          </p:cNvPr>
          <p:cNvSpPr txBox="1"/>
          <p:nvPr/>
        </p:nvSpPr>
        <p:spPr>
          <a:xfrm>
            <a:off x="-1712" y="0"/>
            <a:ext cx="6097712" cy="369332"/>
          </a:xfrm>
          <a:prstGeom prst="rect">
            <a:avLst/>
          </a:prstGeom>
          <a:noFill/>
        </p:spPr>
        <p:txBody>
          <a:bodyPr wrap="square">
            <a:spAutoFit/>
          </a:bodyPr>
          <a:lstStyle/>
          <a:p>
            <a:r>
              <a:rPr lang="ja-JP" altLang="en-US" dirty="0"/>
              <a:t>トップ（大型バス</a:t>
            </a:r>
            <a:r>
              <a:rPr lang="en-US" altLang="ja-JP" dirty="0"/>
              <a:t>MM</a:t>
            </a:r>
            <a:r>
              <a:rPr lang="ja-JP" altLang="en-US" dirty="0"/>
              <a:t>追加）</a:t>
            </a:r>
          </a:p>
        </p:txBody>
      </p:sp>
      <p:pic>
        <p:nvPicPr>
          <p:cNvPr id="5" name="図 4">
            <a:extLst>
              <a:ext uri="{FF2B5EF4-FFF2-40B4-BE49-F238E27FC236}">
                <a16:creationId xmlns:a16="http://schemas.microsoft.com/office/drawing/2014/main" id="{EE54D125-B6A3-4874-A616-EEE734FD6464}"/>
              </a:ext>
            </a:extLst>
          </p:cNvPr>
          <p:cNvPicPr>
            <a:picLocks noChangeAspect="1"/>
          </p:cNvPicPr>
          <p:nvPr/>
        </p:nvPicPr>
        <p:blipFill>
          <a:blip r:embed="rId2"/>
          <a:stretch>
            <a:fillRect/>
          </a:stretch>
        </p:blipFill>
        <p:spPr>
          <a:xfrm>
            <a:off x="0" y="855133"/>
            <a:ext cx="7163074" cy="3024409"/>
          </a:xfrm>
          <a:prstGeom prst="rect">
            <a:avLst/>
          </a:prstGeom>
        </p:spPr>
      </p:pic>
      <p:pic>
        <p:nvPicPr>
          <p:cNvPr id="7" name="図 6">
            <a:extLst>
              <a:ext uri="{FF2B5EF4-FFF2-40B4-BE49-F238E27FC236}">
                <a16:creationId xmlns:a16="http://schemas.microsoft.com/office/drawing/2014/main" id="{47F1DF17-A529-440C-9D21-35D7D88AE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150" y="855133"/>
            <a:ext cx="3842836" cy="5550763"/>
          </a:xfrm>
          <a:prstGeom prst="rect">
            <a:avLst/>
          </a:prstGeom>
        </p:spPr>
      </p:pic>
      <p:sp>
        <p:nvSpPr>
          <p:cNvPr id="8" name="四角形: 角を丸くする 7">
            <a:extLst>
              <a:ext uri="{FF2B5EF4-FFF2-40B4-BE49-F238E27FC236}">
                <a16:creationId xmlns:a16="http://schemas.microsoft.com/office/drawing/2014/main" id="{9FEBE414-1214-4810-BD6A-2967A4EAD153}"/>
              </a:ext>
            </a:extLst>
          </p:cNvPr>
          <p:cNvSpPr/>
          <p:nvPr/>
        </p:nvSpPr>
        <p:spPr>
          <a:xfrm>
            <a:off x="4041246" y="2094879"/>
            <a:ext cx="2231136" cy="133412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Thay</a:t>
            </a:r>
            <a:r>
              <a:rPr kumimoji="1" lang="en-US" altLang="ja-JP" dirty="0"/>
              <a:t> </a:t>
            </a:r>
            <a:r>
              <a:rPr kumimoji="1" lang="en-US" altLang="ja-JP" dirty="0" err="1"/>
              <a:t>bằng</a:t>
            </a:r>
            <a:r>
              <a:rPr kumimoji="1" lang="en-US" altLang="ja-JP" dirty="0"/>
              <a:t> </a:t>
            </a:r>
            <a:r>
              <a:rPr kumimoji="1" lang="en-US" altLang="ja-JP" dirty="0" err="1"/>
              <a:t>ảnh</a:t>
            </a:r>
            <a:r>
              <a:rPr kumimoji="1" lang="en-US" altLang="ja-JP" dirty="0"/>
              <a:t> </a:t>
            </a:r>
            <a:r>
              <a:rPr kumimoji="1" lang="vi-VN" altLang="ja-JP" dirty="0"/>
              <a:t>bên phải</a:t>
            </a:r>
            <a:endParaRPr kumimoji="1" lang="ja-JP" altLang="en-US" dirty="0"/>
          </a:p>
        </p:txBody>
      </p:sp>
    </p:spTree>
    <p:extLst>
      <p:ext uri="{BB962C8B-B14F-4D97-AF65-F5344CB8AC3E}">
        <p14:creationId xmlns:p14="http://schemas.microsoft.com/office/powerpoint/2010/main" val="3806813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7EAA162-EDAB-4C48-97D6-497D545C9CD0}"/>
              </a:ext>
            </a:extLst>
          </p:cNvPr>
          <p:cNvSpPr/>
          <p:nvPr/>
        </p:nvSpPr>
        <p:spPr>
          <a:xfrm>
            <a:off x="96626" y="5892976"/>
            <a:ext cx="3325070" cy="84470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vi-VN" altLang="ja-JP" dirty="0"/>
              <a:t>Thêm </a:t>
            </a:r>
            <a:r>
              <a:rPr kumimoji="1" lang="vi-VN" altLang="ja-JP"/>
              <a:t>1 event mới vào đây với nội dung bên phải</a:t>
            </a:r>
            <a:endParaRPr kumimoji="1" lang="ja-JP" altLang="en-US" dirty="0"/>
          </a:p>
        </p:txBody>
      </p:sp>
      <p:sp>
        <p:nvSpPr>
          <p:cNvPr id="4" name="テキスト ボックス 3">
            <a:extLst>
              <a:ext uri="{FF2B5EF4-FFF2-40B4-BE49-F238E27FC236}">
                <a16:creationId xmlns:a16="http://schemas.microsoft.com/office/drawing/2014/main" id="{42808085-32C7-4DD1-A7CE-324492C2826F}"/>
              </a:ext>
            </a:extLst>
          </p:cNvPr>
          <p:cNvSpPr txBox="1"/>
          <p:nvPr/>
        </p:nvSpPr>
        <p:spPr>
          <a:xfrm>
            <a:off x="96626" y="192406"/>
            <a:ext cx="6094428" cy="369332"/>
          </a:xfrm>
          <a:prstGeom prst="rect">
            <a:avLst/>
          </a:prstGeom>
          <a:noFill/>
        </p:spPr>
        <p:txBody>
          <a:bodyPr wrap="square">
            <a:spAutoFit/>
          </a:bodyPr>
          <a:lstStyle/>
          <a:p>
            <a:r>
              <a:rPr lang="ja-JP" altLang="en-US" dirty="0"/>
              <a:t>https://www.eco-oirase.com/ja/event</a:t>
            </a:r>
          </a:p>
        </p:txBody>
      </p:sp>
      <p:sp>
        <p:nvSpPr>
          <p:cNvPr id="11" name="テキスト ボックス 10">
            <a:extLst>
              <a:ext uri="{FF2B5EF4-FFF2-40B4-BE49-F238E27FC236}">
                <a16:creationId xmlns:a16="http://schemas.microsoft.com/office/drawing/2014/main" id="{16290E3E-B265-4127-BC92-D907F8C52DFB}"/>
              </a:ext>
            </a:extLst>
          </p:cNvPr>
          <p:cNvSpPr txBox="1"/>
          <p:nvPr/>
        </p:nvSpPr>
        <p:spPr>
          <a:xfrm>
            <a:off x="4952698" y="638543"/>
            <a:ext cx="5442270" cy="646331"/>
          </a:xfrm>
          <a:prstGeom prst="rect">
            <a:avLst/>
          </a:prstGeom>
          <a:solidFill>
            <a:schemeClr val="bg1"/>
          </a:solidFill>
          <a:ln>
            <a:noFill/>
          </a:ln>
        </p:spPr>
        <p:txBody>
          <a:bodyPr wrap="square" rtlCol="0">
            <a:spAutoFit/>
          </a:bodyPr>
          <a:lstStyle/>
          <a:p>
            <a:r>
              <a:rPr kumimoji="1" lang="ja-JP" altLang="en-US" sz="1200" dirty="0"/>
              <a:t>奥入瀬（青ブナ山）バイパス事業では約</a:t>
            </a:r>
            <a:r>
              <a:rPr kumimoji="1" lang="en-US" altLang="ja-JP" sz="1200" dirty="0"/>
              <a:t>4.5km</a:t>
            </a:r>
            <a:r>
              <a:rPr kumimoji="1" lang="ja-JP" altLang="en-US" sz="1200" dirty="0"/>
              <a:t>のトンネルを作っています。この機会にトンネルを見学し、知見を広げ、奥入瀬渓流の未来を“創造”してはいかがでしょうか。</a:t>
            </a:r>
          </a:p>
        </p:txBody>
      </p:sp>
      <p:sp>
        <p:nvSpPr>
          <p:cNvPr id="12" name="角丸四角形 27">
            <a:extLst>
              <a:ext uri="{FF2B5EF4-FFF2-40B4-BE49-F238E27FC236}">
                <a16:creationId xmlns:a16="http://schemas.microsoft.com/office/drawing/2014/main" id="{2B0BAC64-6A50-43B9-911C-1A017920672C}"/>
              </a:ext>
            </a:extLst>
          </p:cNvPr>
          <p:cNvSpPr/>
          <p:nvPr/>
        </p:nvSpPr>
        <p:spPr>
          <a:xfrm>
            <a:off x="5062290" y="1349523"/>
            <a:ext cx="5231078" cy="967076"/>
          </a:xfrm>
          <a:prstGeom prst="round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36B10A4-FDC7-4642-8281-534CD872E6BD}"/>
              </a:ext>
            </a:extLst>
          </p:cNvPr>
          <p:cNvSpPr txBox="1"/>
          <p:nvPr/>
        </p:nvSpPr>
        <p:spPr>
          <a:xfrm>
            <a:off x="5140550" y="1538089"/>
            <a:ext cx="5122096" cy="646331"/>
          </a:xfrm>
          <a:prstGeom prst="rect">
            <a:avLst/>
          </a:prstGeom>
          <a:solidFill>
            <a:schemeClr val="bg1"/>
          </a:solidFill>
          <a:ln>
            <a:noFill/>
          </a:ln>
        </p:spPr>
        <p:txBody>
          <a:bodyPr wrap="square" rtlCol="0">
            <a:spAutoFit/>
          </a:bodyPr>
          <a:lstStyle/>
          <a:p>
            <a:r>
              <a:rPr kumimoji="1" lang="ja-JP" altLang="en-US" sz="1200" dirty="0"/>
              <a:t>奥入瀬渓流区間の自然環境保全と渋滞解消を目的に、現在奥入瀬（青ブナ山）バイパス事業が行われており、同時にバイパス開通後には奥入瀬渓流区間の国道を交通規制する話し合いが進んでいます。</a:t>
            </a:r>
          </a:p>
        </p:txBody>
      </p:sp>
      <p:sp>
        <p:nvSpPr>
          <p:cNvPr id="14" name="角丸四角形 25">
            <a:extLst>
              <a:ext uri="{FF2B5EF4-FFF2-40B4-BE49-F238E27FC236}">
                <a16:creationId xmlns:a16="http://schemas.microsoft.com/office/drawing/2014/main" id="{BC888304-2232-4C72-AB0B-9B151FBF7494}"/>
              </a:ext>
            </a:extLst>
          </p:cNvPr>
          <p:cNvSpPr/>
          <p:nvPr/>
        </p:nvSpPr>
        <p:spPr>
          <a:xfrm>
            <a:off x="7053499" y="1178764"/>
            <a:ext cx="1046205" cy="354227"/>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取り組み</a:t>
            </a:r>
          </a:p>
        </p:txBody>
      </p:sp>
      <p:pic>
        <p:nvPicPr>
          <p:cNvPr id="15" name="図 14">
            <a:extLst>
              <a:ext uri="{FF2B5EF4-FFF2-40B4-BE49-F238E27FC236}">
                <a16:creationId xmlns:a16="http://schemas.microsoft.com/office/drawing/2014/main" id="{52BC55E8-09DE-43B8-A222-414673E18A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8462" y="4925061"/>
            <a:ext cx="1640247" cy="1230185"/>
          </a:xfrm>
          <a:prstGeom prst="rect">
            <a:avLst/>
          </a:prstGeom>
        </p:spPr>
      </p:pic>
      <p:sp>
        <p:nvSpPr>
          <p:cNvPr id="19" name="四角形: 角を丸くする 18">
            <a:extLst>
              <a:ext uri="{FF2B5EF4-FFF2-40B4-BE49-F238E27FC236}">
                <a16:creationId xmlns:a16="http://schemas.microsoft.com/office/drawing/2014/main" id="{F7ADDBF5-B53D-48FA-9292-37B021E2CC2C}"/>
              </a:ext>
            </a:extLst>
          </p:cNvPr>
          <p:cNvSpPr/>
          <p:nvPr/>
        </p:nvSpPr>
        <p:spPr>
          <a:xfrm>
            <a:off x="10766699" y="144820"/>
            <a:ext cx="2971633"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vi-VN" altLang="ja-JP" dirty="0"/>
              <a:t>Ảnh và QR gửi riêng</a:t>
            </a:r>
            <a:endParaRPr kumimoji="1" lang="ja-JP" altLang="en-US" dirty="0"/>
          </a:p>
        </p:txBody>
      </p:sp>
      <p:sp>
        <p:nvSpPr>
          <p:cNvPr id="20" name="テキスト ボックス 19">
            <a:extLst>
              <a:ext uri="{FF2B5EF4-FFF2-40B4-BE49-F238E27FC236}">
                <a16:creationId xmlns:a16="http://schemas.microsoft.com/office/drawing/2014/main" id="{46ABF494-EB99-FD4F-0218-8F557268C1E7}"/>
              </a:ext>
            </a:extLst>
          </p:cNvPr>
          <p:cNvSpPr txBox="1"/>
          <p:nvPr/>
        </p:nvSpPr>
        <p:spPr>
          <a:xfrm>
            <a:off x="6025727" y="249863"/>
            <a:ext cx="3662890" cy="338554"/>
          </a:xfrm>
          <a:prstGeom prst="rect">
            <a:avLst/>
          </a:prstGeom>
          <a:solidFill>
            <a:schemeClr val="bg1"/>
          </a:solidFill>
          <a:ln>
            <a:noFill/>
          </a:ln>
        </p:spPr>
        <p:txBody>
          <a:bodyPr wrap="square" rtlCol="0">
            <a:spAutoFit/>
          </a:bodyPr>
          <a:lstStyle/>
          <a:p>
            <a:r>
              <a:rPr lang="ja-JP" altLang="en-US" sz="1600" b="1" dirty="0"/>
              <a:t>青ブナ山トンネル工事見学会</a:t>
            </a:r>
            <a:endParaRPr kumimoji="1" lang="ja-JP" altLang="en-US" sz="1600" b="1" dirty="0"/>
          </a:p>
        </p:txBody>
      </p:sp>
      <p:sp>
        <p:nvSpPr>
          <p:cNvPr id="21" name="角丸四角形 25">
            <a:extLst>
              <a:ext uri="{FF2B5EF4-FFF2-40B4-BE49-F238E27FC236}">
                <a16:creationId xmlns:a16="http://schemas.microsoft.com/office/drawing/2014/main" id="{41279791-2A28-EA3D-E648-D854A7C94D3B}"/>
              </a:ext>
            </a:extLst>
          </p:cNvPr>
          <p:cNvSpPr/>
          <p:nvPr/>
        </p:nvSpPr>
        <p:spPr>
          <a:xfrm>
            <a:off x="7024098" y="2510845"/>
            <a:ext cx="1046205" cy="354227"/>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実施日時</a:t>
            </a:r>
          </a:p>
        </p:txBody>
      </p:sp>
      <p:sp>
        <p:nvSpPr>
          <p:cNvPr id="22" name="角丸四角形 25">
            <a:extLst>
              <a:ext uri="{FF2B5EF4-FFF2-40B4-BE49-F238E27FC236}">
                <a16:creationId xmlns:a16="http://schemas.microsoft.com/office/drawing/2014/main" id="{13AB47B3-6CBC-5E80-F21B-D3776C240AD6}"/>
              </a:ext>
            </a:extLst>
          </p:cNvPr>
          <p:cNvSpPr/>
          <p:nvPr/>
        </p:nvSpPr>
        <p:spPr>
          <a:xfrm>
            <a:off x="7024098" y="3622810"/>
            <a:ext cx="1046205" cy="354227"/>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集合場所</a:t>
            </a:r>
            <a:endParaRPr kumimoji="1" lang="ja-JP" altLang="en-US" sz="1400" dirty="0"/>
          </a:p>
        </p:txBody>
      </p:sp>
      <p:sp>
        <p:nvSpPr>
          <p:cNvPr id="23" name="角丸四角形 25">
            <a:extLst>
              <a:ext uri="{FF2B5EF4-FFF2-40B4-BE49-F238E27FC236}">
                <a16:creationId xmlns:a16="http://schemas.microsoft.com/office/drawing/2014/main" id="{22E2CBF5-182F-C65B-9479-F3F6FC12C294}"/>
              </a:ext>
            </a:extLst>
          </p:cNvPr>
          <p:cNvSpPr/>
          <p:nvPr/>
        </p:nvSpPr>
        <p:spPr>
          <a:xfrm>
            <a:off x="7024098" y="4342499"/>
            <a:ext cx="1046205" cy="354227"/>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参加方法</a:t>
            </a:r>
            <a:endParaRPr kumimoji="1" lang="ja-JP" altLang="en-US" sz="1400" dirty="0"/>
          </a:p>
        </p:txBody>
      </p:sp>
      <p:sp>
        <p:nvSpPr>
          <p:cNvPr id="24" name="テキスト ボックス 23">
            <a:extLst>
              <a:ext uri="{FF2B5EF4-FFF2-40B4-BE49-F238E27FC236}">
                <a16:creationId xmlns:a16="http://schemas.microsoft.com/office/drawing/2014/main" id="{33DF40B5-ABE4-A613-0684-2CFBD871E348}"/>
              </a:ext>
            </a:extLst>
          </p:cNvPr>
          <p:cNvSpPr txBox="1"/>
          <p:nvPr/>
        </p:nvSpPr>
        <p:spPr>
          <a:xfrm>
            <a:off x="5062290" y="2902223"/>
            <a:ext cx="5122096" cy="646331"/>
          </a:xfrm>
          <a:prstGeom prst="rect">
            <a:avLst/>
          </a:prstGeom>
          <a:solidFill>
            <a:schemeClr val="bg1"/>
          </a:solidFill>
          <a:ln>
            <a:noFill/>
          </a:ln>
        </p:spPr>
        <p:txBody>
          <a:bodyPr wrap="square" rtlCol="0">
            <a:spAutoFit/>
          </a:bodyPr>
          <a:lstStyle/>
          <a:p>
            <a:pPr algn="ctr"/>
            <a:r>
              <a:rPr kumimoji="1" lang="en-US" altLang="ja-JP" sz="1200" dirty="0">
                <a:solidFill>
                  <a:schemeClr val="tx1"/>
                </a:solidFill>
              </a:rPr>
              <a:t>10</a:t>
            </a:r>
            <a:r>
              <a:rPr kumimoji="1" lang="ja-JP" altLang="en-US" sz="1200" dirty="0">
                <a:solidFill>
                  <a:schemeClr val="tx1"/>
                </a:solidFill>
              </a:rPr>
              <a:t>月</a:t>
            </a:r>
            <a:r>
              <a:rPr kumimoji="1" lang="en-US" altLang="ja-JP" sz="1200" dirty="0">
                <a:solidFill>
                  <a:schemeClr val="tx1"/>
                </a:solidFill>
              </a:rPr>
              <a:t>22</a:t>
            </a:r>
            <a:r>
              <a:rPr kumimoji="1" lang="ja-JP" altLang="en-US" sz="1200" dirty="0">
                <a:solidFill>
                  <a:schemeClr val="tx1"/>
                </a:solidFill>
              </a:rPr>
              <a:t>日（火）～</a:t>
            </a:r>
            <a:r>
              <a:rPr kumimoji="1" lang="en-US" altLang="ja-JP" sz="1200" dirty="0">
                <a:solidFill>
                  <a:schemeClr val="tx1"/>
                </a:solidFill>
              </a:rPr>
              <a:t>24</a:t>
            </a:r>
            <a:r>
              <a:rPr kumimoji="1" lang="ja-JP" altLang="en-US" sz="1200" dirty="0">
                <a:solidFill>
                  <a:schemeClr val="tx1"/>
                </a:solidFill>
              </a:rPr>
              <a:t>日（木）</a:t>
            </a:r>
            <a:endParaRPr kumimoji="1" lang="en-US" altLang="ja-JP" sz="1200" dirty="0">
              <a:solidFill>
                <a:schemeClr val="tx1"/>
              </a:solidFill>
            </a:endParaRPr>
          </a:p>
          <a:p>
            <a:pPr algn="ctr"/>
            <a:r>
              <a:rPr kumimoji="1" lang="en-US" altLang="ja-JP" sz="1200" dirty="0">
                <a:solidFill>
                  <a:schemeClr val="tx1"/>
                </a:solidFill>
              </a:rPr>
              <a:t>【</a:t>
            </a:r>
            <a:r>
              <a:rPr kumimoji="1" lang="ja-JP" altLang="en-US" sz="1200" dirty="0">
                <a:solidFill>
                  <a:schemeClr val="tx1"/>
                </a:solidFill>
              </a:rPr>
              <a:t>１回目</a:t>
            </a:r>
            <a:r>
              <a:rPr kumimoji="1" lang="en-US" altLang="ja-JP" sz="1200" dirty="0">
                <a:solidFill>
                  <a:schemeClr val="tx1"/>
                </a:solidFill>
              </a:rPr>
              <a:t>】10:00</a:t>
            </a:r>
          </a:p>
          <a:p>
            <a:pPr algn="ctr"/>
            <a:r>
              <a:rPr lang="en-US" altLang="ja-JP" sz="1200" dirty="0"/>
              <a:t>【</a:t>
            </a:r>
            <a:r>
              <a:rPr lang="ja-JP" altLang="en-US" sz="1200" dirty="0"/>
              <a:t>２回目</a:t>
            </a:r>
            <a:r>
              <a:rPr lang="en-US" altLang="ja-JP" sz="1200" dirty="0"/>
              <a:t>】14:00</a:t>
            </a:r>
          </a:p>
        </p:txBody>
      </p:sp>
      <p:sp>
        <p:nvSpPr>
          <p:cNvPr id="25" name="テキスト ボックス 24">
            <a:extLst>
              <a:ext uri="{FF2B5EF4-FFF2-40B4-BE49-F238E27FC236}">
                <a16:creationId xmlns:a16="http://schemas.microsoft.com/office/drawing/2014/main" id="{5238AFE7-BA0D-D7E4-2EEB-A5239C62D84E}"/>
              </a:ext>
            </a:extLst>
          </p:cNvPr>
          <p:cNvSpPr txBox="1"/>
          <p:nvPr/>
        </p:nvSpPr>
        <p:spPr>
          <a:xfrm>
            <a:off x="5062290" y="3969518"/>
            <a:ext cx="5122096" cy="276999"/>
          </a:xfrm>
          <a:prstGeom prst="rect">
            <a:avLst/>
          </a:prstGeom>
          <a:solidFill>
            <a:schemeClr val="bg1"/>
          </a:solidFill>
          <a:ln>
            <a:noFill/>
          </a:ln>
        </p:spPr>
        <p:txBody>
          <a:bodyPr wrap="square" rtlCol="0">
            <a:spAutoFit/>
          </a:bodyPr>
          <a:lstStyle/>
          <a:p>
            <a:pPr algn="ctr"/>
            <a:r>
              <a:rPr kumimoji="1" lang="ja-JP" altLang="en-US" sz="1200" dirty="0"/>
              <a:t>奥入瀬渓流温泉スキー場前駐車場</a:t>
            </a:r>
          </a:p>
        </p:txBody>
      </p:sp>
      <p:sp>
        <p:nvSpPr>
          <p:cNvPr id="26" name="テキスト ボックス 25">
            <a:extLst>
              <a:ext uri="{FF2B5EF4-FFF2-40B4-BE49-F238E27FC236}">
                <a16:creationId xmlns:a16="http://schemas.microsoft.com/office/drawing/2014/main" id="{D2943E53-4BC6-10A1-9024-995C235CAD15}"/>
              </a:ext>
            </a:extLst>
          </p:cNvPr>
          <p:cNvSpPr txBox="1"/>
          <p:nvPr/>
        </p:nvSpPr>
        <p:spPr>
          <a:xfrm>
            <a:off x="5062290" y="4730708"/>
            <a:ext cx="5122096" cy="646331"/>
          </a:xfrm>
          <a:prstGeom prst="rect">
            <a:avLst/>
          </a:prstGeom>
          <a:solidFill>
            <a:schemeClr val="bg1"/>
          </a:solidFill>
          <a:ln>
            <a:noFill/>
          </a:ln>
        </p:spPr>
        <p:txBody>
          <a:bodyPr wrap="square" rtlCol="0">
            <a:spAutoFit/>
          </a:bodyPr>
          <a:lstStyle/>
          <a:p>
            <a:pPr algn="ctr"/>
            <a:r>
              <a:rPr kumimoji="1" lang="ja-JP" altLang="en-US" sz="1200" dirty="0"/>
              <a:t>参加費無料</a:t>
            </a:r>
            <a:r>
              <a:rPr lang="ja-JP" altLang="en-US" sz="1200" dirty="0"/>
              <a:t>。</a:t>
            </a:r>
            <a:endParaRPr lang="en-US" altLang="ja-JP" sz="1200" dirty="0"/>
          </a:p>
          <a:p>
            <a:pPr algn="ctr"/>
            <a:r>
              <a:rPr kumimoji="1" lang="ja-JP" altLang="en-US" sz="1200" dirty="0"/>
              <a:t>事前の参加申し込みが必要です。</a:t>
            </a:r>
            <a:endParaRPr kumimoji="1" lang="en-US" altLang="ja-JP" sz="1200" dirty="0"/>
          </a:p>
          <a:p>
            <a:pPr algn="ctr"/>
            <a:r>
              <a:rPr lang="ja-JP" altLang="en-US" sz="1200" dirty="0"/>
              <a:t>各回先着</a:t>
            </a:r>
            <a:r>
              <a:rPr lang="en-US" altLang="ja-JP" sz="1200" dirty="0"/>
              <a:t>20</a:t>
            </a:r>
            <a:r>
              <a:rPr lang="ja-JP" altLang="en-US" sz="1200" dirty="0"/>
              <a:t>名程度</a:t>
            </a:r>
            <a:endParaRPr kumimoji="1" lang="ja-JP" altLang="en-US" sz="1200" dirty="0"/>
          </a:p>
        </p:txBody>
      </p:sp>
      <p:sp>
        <p:nvSpPr>
          <p:cNvPr id="27" name="テキスト ボックス 26">
            <a:extLst>
              <a:ext uri="{FF2B5EF4-FFF2-40B4-BE49-F238E27FC236}">
                <a16:creationId xmlns:a16="http://schemas.microsoft.com/office/drawing/2014/main" id="{16DCC618-AFD3-D895-945F-9EB96CDB3442}"/>
              </a:ext>
            </a:extLst>
          </p:cNvPr>
          <p:cNvSpPr txBox="1"/>
          <p:nvPr/>
        </p:nvSpPr>
        <p:spPr>
          <a:xfrm>
            <a:off x="4809465" y="5381462"/>
            <a:ext cx="3450305" cy="276999"/>
          </a:xfrm>
          <a:prstGeom prst="rect">
            <a:avLst/>
          </a:prstGeom>
          <a:solidFill>
            <a:schemeClr val="bg1"/>
          </a:solidFill>
          <a:ln>
            <a:noFill/>
          </a:ln>
        </p:spPr>
        <p:txBody>
          <a:bodyPr wrap="square" rtlCol="0">
            <a:spAutoFit/>
          </a:bodyPr>
          <a:lstStyle/>
          <a:p>
            <a:pPr algn="ctr"/>
            <a:r>
              <a:rPr kumimoji="1" lang="en-US" altLang="ja-JP" sz="1200" dirty="0"/>
              <a:t>10</a:t>
            </a:r>
            <a:r>
              <a:rPr kumimoji="1" lang="ja-JP" altLang="en-US" sz="1200" dirty="0"/>
              <a:t>時の会</a:t>
            </a:r>
          </a:p>
        </p:txBody>
      </p:sp>
      <p:sp>
        <p:nvSpPr>
          <p:cNvPr id="28" name="テキスト ボックス 27">
            <a:extLst>
              <a:ext uri="{FF2B5EF4-FFF2-40B4-BE49-F238E27FC236}">
                <a16:creationId xmlns:a16="http://schemas.microsoft.com/office/drawing/2014/main" id="{4B6B0A5D-940D-107C-EDA4-3877ED050EA1}"/>
              </a:ext>
            </a:extLst>
          </p:cNvPr>
          <p:cNvSpPr txBox="1"/>
          <p:nvPr/>
        </p:nvSpPr>
        <p:spPr>
          <a:xfrm>
            <a:off x="7673833" y="5377039"/>
            <a:ext cx="2227253" cy="276999"/>
          </a:xfrm>
          <a:prstGeom prst="rect">
            <a:avLst/>
          </a:prstGeom>
          <a:solidFill>
            <a:schemeClr val="bg1"/>
          </a:solidFill>
          <a:ln>
            <a:noFill/>
          </a:ln>
        </p:spPr>
        <p:txBody>
          <a:bodyPr wrap="square" rtlCol="0">
            <a:spAutoFit/>
          </a:bodyPr>
          <a:lstStyle/>
          <a:p>
            <a:pPr algn="ctr"/>
            <a:r>
              <a:rPr kumimoji="1" lang="en-US" altLang="ja-JP" sz="1200" dirty="0"/>
              <a:t>14</a:t>
            </a:r>
            <a:r>
              <a:rPr kumimoji="1" lang="ja-JP" altLang="en-US" sz="1200" dirty="0"/>
              <a:t>時の会</a:t>
            </a:r>
          </a:p>
        </p:txBody>
      </p:sp>
      <p:sp>
        <p:nvSpPr>
          <p:cNvPr id="29" name="正方形/長方形 28">
            <a:extLst>
              <a:ext uri="{FF2B5EF4-FFF2-40B4-BE49-F238E27FC236}">
                <a16:creationId xmlns:a16="http://schemas.microsoft.com/office/drawing/2014/main" id="{A47DABA7-D62C-1403-2DDD-2A88CA5D40EA}"/>
              </a:ext>
            </a:extLst>
          </p:cNvPr>
          <p:cNvSpPr/>
          <p:nvPr/>
        </p:nvSpPr>
        <p:spPr>
          <a:xfrm>
            <a:off x="6191054" y="5654038"/>
            <a:ext cx="717746" cy="7177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QR</a:t>
            </a:r>
            <a:endParaRPr kumimoji="1" lang="ja-JP" altLang="en-US" dirty="0"/>
          </a:p>
        </p:txBody>
      </p:sp>
      <p:sp>
        <p:nvSpPr>
          <p:cNvPr id="30" name="正方形/長方形 29">
            <a:extLst>
              <a:ext uri="{FF2B5EF4-FFF2-40B4-BE49-F238E27FC236}">
                <a16:creationId xmlns:a16="http://schemas.microsoft.com/office/drawing/2014/main" id="{45CE68CB-A635-F0C5-A743-BAB9BB65CD33}"/>
              </a:ext>
            </a:extLst>
          </p:cNvPr>
          <p:cNvSpPr/>
          <p:nvPr/>
        </p:nvSpPr>
        <p:spPr>
          <a:xfrm>
            <a:off x="8428586" y="5654038"/>
            <a:ext cx="717746" cy="7177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QR</a:t>
            </a:r>
            <a:endParaRPr kumimoji="1" lang="ja-JP" altLang="en-US" dirty="0"/>
          </a:p>
        </p:txBody>
      </p:sp>
      <p:sp>
        <p:nvSpPr>
          <p:cNvPr id="31" name="テキスト ボックス 30">
            <a:extLst>
              <a:ext uri="{FF2B5EF4-FFF2-40B4-BE49-F238E27FC236}">
                <a16:creationId xmlns:a16="http://schemas.microsoft.com/office/drawing/2014/main" id="{255863A1-30B6-D3C9-7D8F-393F24E8F325}"/>
              </a:ext>
            </a:extLst>
          </p:cNvPr>
          <p:cNvSpPr txBox="1"/>
          <p:nvPr/>
        </p:nvSpPr>
        <p:spPr>
          <a:xfrm>
            <a:off x="4772666" y="6315329"/>
            <a:ext cx="6278810" cy="646331"/>
          </a:xfrm>
          <a:prstGeom prst="rect">
            <a:avLst/>
          </a:prstGeom>
          <a:solidFill>
            <a:schemeClr val="bg1"/>
          </a:solidFill>
          <a:ln>
            <a:noFill/>
          </a:ln>
        </p:spPr>
        <p:txBody>
          <a:bodyPr wrap="square" rtlCol="0">
            <a:spAutoFit/>
          </a:bodyPr>
          <a:lstStyle/>
          <a:p>
            <a:pPr algn="ctr"/>
            <a:r>
              <a:rPr lang="en-US" altLang="ja-JP" sz="1200" dirty="0"/>
              <a:t>※</a:t>
            </a:r>
            <a:r>
              <a:rPr lang="ja-JP" altLang="en-US" sz="1200" dirty="0"/>
              <a:t>中学生以下のご参加は保護者の同伴が必要です。</a:t>
            </a:r>
            <a:endParaRPr lang="en-US" altLang="ja-JP" sz="1200" dirty="0"/>
          </a:p>
          <a:p>
            <a:pPr algn="ctr"/>
            <a:r>
              <a:rPr kumimoji="1" lang="en-US" altLang="ja-JP" sz="1200" dirty="0"/>
              <a:t>※</a:t>
            </a:r>
            <a:r>
              <a:rPr kumimoji="1" lang="ja-JP" altLang="en-US" sz="1200" dirty="0"/>
              <a:t>雨天・悪天候時は注視となります。</a:t>
            </a:r>
            <a:endParaRPr kumimoji="1" lang="en-US" altLang="ja-JP" sz="1200" dirty="0"/>
          </a:p>
          <a:p>
            <a:pPr algn="ctr"/>
            <a:r>
              <a:rPr lang="en-US" altLang="ja-JP" sz="1200" dirty="0"/>
              <a:t>※</a:t>
            </a:r>
            <a:r>
              <a:rPr lang="ja-JP" altLang="en-US" sz="1200" dirty="0"/>
              <a:t>現場状況により、履き物が汚れる場合があります。あらかじめご了承ください。</a:t>
            </a:r>
            <a:endParaRPr kumimoji="1" lang="en-US" altLang="ja-JP" sz="1200" dirty="0"/>
          </a:p>
        </p:txBody>
      </p:sp>
      <p:cxnSp>
        <p:nvCxnSpPr>
          <p:cNvPr id="32" name="直線矢印コネクタ 31">
            <a:extLst>
              <a:ext uri="{FF2B5EF4-FFF2-40B4-BE49-F238E27FC236}">
                <a16:creationId xmlns:a16="http://schemas.microsoft.com/office/drawing/2014/main" id="{ECEBBF22-F700-5A56-9331-4B8181D221CE}"/>
              </a:ext>
            </a:extLst>
          </p:cNvPr>
          <p:cNvCxnSpPr>
            <a:cxnSpLocks/>
          </p:cNvCxnSpPr>
          <p:nvPr/>
        </p:nvCxnSpPr>
        <p:spPr>
          <a:xfrm flipH="1">
            <a:off x="8033561" y="5673420"/>
            <a:ext cx="2733138" cy="16736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四角形: 角を丸くする 33">
            <a:extLst>
              <a:ext uri="{FF2B5EF4-FFF2-40B4-BE49-F238E27FC236}">
                <a16:creationId xmlns:a16="http://schemas.microsoft.com/office/drawing/2014/main" id="{412F57E5-5B8D-C154-B799-5CD71D7CE641}"/>
              </a:ext>
            </a:extLst>
          </p:cNvPr>
          <p:cNvSpPr/>
          <p:nvPr/>
        </p:nvSpPr>
        <p:spPr>
          <a:xfrm>
            <a:off x="10706183" y="4216338"/>
            <a:ext cx="2971633" cy="5486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vi-VN" altLang="ja-JP" dirty="0"/>
              <a:t>Cho ảnh nào vào dưới phần nội dung</a:t>
            </a:r>
            <a:endParaRPr kumimoji="1" lang="ja-JP" altLang="en-US" dirty="0"/>
          </a:p>
        </p:txBody>
      </p:sp>
      <p:pic>
        <p:nvPicPr>
          <p:cNvPr id="5" name="Picture 4">
            <a:extLst>
              <a:ext uri="{FF2B5EF4-FFF2-40B4-BE49-F238E27FC236}">
                <a16:creationId xmlns:a16="http://schemas.microsoft.com/office/drawing/2014/main" id="{399CDCA7-54E9-61D0-35C6-2BBA5636ED98}"/>
              </a:ext>
            </a:extLst>
          </p:cNvPr>
          <p:cNvPicPr>
            <a:picLocks noChangeAspect="1"/>
          </p:cNvPicPr>
          <p:nvPr/>
        </p:nvPicPr>
        <p:blipFill>
          <a:blip r:embed="rId3"/>
          <a:stretch>
            <a:fillRect/>
          </a:stretch>
        </p:blipFill>
        <p:spPr>
          <a:xfrm>
            <a:off x="22505" y="648472"/>
            <a:ext cx="4412426" cy="4673581"/>
          </a:xfrm>
          <a:prstGeom prst="rect">
            <a:avLst/>
          </a:prstGeom>
        </p:spPr>
      </p:pic>
      <p:cxnSp>
        <p:nvCxnSpPr>
          <p:cNvPr id="7" name="Straight Arrow Connector 6">
            <a:extLst>
              <a:ext uri="{FF2B5EF4-FFF2-40B4-BE49-F238E27FC236}">
                <a16:creationId xmlns:a16="http://schemas.microsoft.com/office/drawing/2014/main" id="{F05A20F2-180C-8050-3052-6149651BAA93}"/>
              </a:ext>
            </a:extLst>
          </p:cNvPr>
          <p:cNvCxnSpPr>
            <a:cxnSpLocks/>
          </p:cNvCxnSpPr>
          <p:nvPr/>
        </p:nvCxnSpPr>
        <p:spPr>
          <a:xfrm flipV="1">
            <a:off x="3063981" y="4246517"/>
            <a:ext cx="104168" cy="16095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815443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TotalTime>
  <Words>1919</Words>
  <Application>Microsoft Office PowerPoint</Application>
  <PresentationFormat>Widescreen</PresentationFormat>
  <Paragraphs>269</Paragraphs>
  <Slides>44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BIZ UDPゴシック</vt:lpstr>
      <vt:lpstr>MS-Gothic</vt:lpstr>
      <vt:lpstr>游ゴシック</vt:lpstr>
      <vt:lpstr>游ゴシック Light</vt:lpstr>
      <vt:lpstr>Arial</vt:lpstr>
      <vt:lpstr>Office テーマ</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昌臣 倉谷</dc:creator>
  <cp:lastModifiedBy>Dung Nguyen</cp:lastModifiedBy>
  <cp:revision>22</cp:revision>
  <dcterms:created xsi:type="dcterms:W3CDTF">2024-09-19T13:42:21Z</dcterms:created>
  <dcterms:modified xsi:type="dcterms:W3CDTF">2024-10-02T02:29:03Z</dcterms:modified>
</cp:coreProperties>
</file>